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79" r:id="rId1"/>
  </p:sldMasterIdLst>
  <p:notesMasterIdLst>
    <p:notesMasterId r:id="rId24"/>
  </p:notesMasterIdLst>
  <p:sldIdLst>
    <p:sldId id="256" r:id="rId2"/>
    <p:sldId id="258" r:id="rId3"/>
    <p:sldId id="257" r:id="rId4"/>
    <p:sldId id="280" r:id="rId5"/>
    <p:sldId id="260" r:id="rId6"/>
    <p:sldId id="262" r:id="rId7"/>
    <p:sldId id="261" r:id="rId8"/>
    <p:sldId id="266" r:id="rId9"/>
    <p:sldId id="267" r:id="rId10"/>
    <p:sldId id="287" r:id="rId11"/>
    <p:sldId id="279" r:id="rId12"/>
    <p:sldId id="277" r:id="rId13"/>
    <p:sldId id="284" r:id="rId14"/>
    <p:sldId id="282" r:id="rId15"/>
    <p:sldId id="281" r:id="rId16"/>
    <p:sldId id="285" r:id="rId17"/>
    <p:sldId id="278" r:id="rId18"/>
    <p:sldId id="286" r:id="rId19"/>
    <p:sldId id="283" r:id="rId20"/>
    <p:sldId id="273" r:id="rId21"/>
    <p:sldId id="269"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29" autoAdjust="0"/>
    <p:restoredTop sz="94660" autoAdjust="0"/>
  </p:normalViewPr>
  <p:slideViewPr>
    <p:cSldViewPr snapToGrid="0">
      <p:cViewPr varScale="1">
        <p:scale>
          <a:sx n="75" d="100"/>
          <a:sy n="75" d="100"/>
        </p:scale>
        <p:origin x="60" y="10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png"/></Relationships>
</file>

<file path=ppt/diagrams/_rels/data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png"/></Relationships>
</file>

<file path=ppt/diagrams/_rels/drawing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A66703-C1DE-4B5A-A46E-538DC77CCB79}" type="doc">
      <dgm:prSet loTypeId="urn:microsoft.com/office/officeart/2005/8/layout/vList2" loCatId="list" qsTypeId="urn:microsoft.com/office/officeart/2005/8/quickstyle/3d1" qsCatId="3D" csTypeId="urn:microsoft.com/office/officeart/2005/8/colors/accent1_5" csCatId="accent1" phldr="1"/>
      <dgm:spPr/>
      <dgm:t>
        <a:bodyPr/>
        <a:lstStyle/>
        <a:p>
          <a:endParaRPr lang="en-US"/>
        </a:p>
      </dgm:t>
    </dgm:pt>
    <dgm:pt modelId="{2FA3915E-4949-44A9-A4B1-6E7274BB01DF}">
      <dgm:prSet>
        <dgm:style>
          <a:lnRef idx="2">
            <a:schemeClr val="accent1">
              <a:shade val="15000"/>
            </a:schemeClr>
          </a:lnRef>
          <a:fillRef idx="1">
            <a:schemeClr val="accent1"/>
          </a:fillRef>
          <a:effectRef idx="0">
            <a:schemeClr val="accent1"/>
          </a:effectRef>
          <a:fontRef idx="minor">
            <a:schemeClr val="lt1"/>
          </a:fontRef>
        </dgm:style>
      </dgm:prSet>
      <dgm:spPr/>
      <dgm:t>
        <a:bodyPr/>
        <a:lstStyle/>
        <a:p>
          <a:pPr rtl="0"/>
          <a:r>
            <a:rPr lang="en-US" b="1" dirty="0"/>
            <a:t>Introduction</a:t>
          </a:r>
          <a:endParaRPr lang="en-US" dirty="0"/>
        </a:p>
      </dgm:t>
    </dgm:pt>
    <dgm:pt modelId="{ED73C601-7276-4FE3-AD06-42FBA7215A04}" type="parTrans" cxnId="{469E22A4-18BC-404F-9950-D64D083CF869}">
      <dgm:prSet/>
      <dgm:spPr/>
      <dgm:t>
        <a:bodyPr/>
        <a:lstStyle/>
        <a:p>
          <a:endParaRPr lang="en-US"/>
        </a:p>
      </dgm:t>
    </dgm:pt>
    <dgm:pt modelId="{86CC1617-4051-475C-B9FD-C5784826DEC6}" type="sibTrans" cxnId="{469E22A4-18BC-404F-9950-D64D083CF869}">
      <dgm:prSet/>
      <dgm:spPr/>
      <dgm:t>
        <a:bodyPr/>
        <a:lstStyle/>
        <a:p>
          <a:endParaRPr lang="en-US"/>
        </a:p>
      </dgm:t>
    </dgm:pt>
    <dgm:pt modelId="{3C1DDA11-8A11-45EA-BBD4-FC7A485509AB}">
      <dgm:prSet>
        <dgm:style>
          <a:lnRef idx="1">
            <a:schemeClr val="accent1"/>
          </a:lnRef>
          <a:fillRef idx="2">
            <a:schemeClr val="accent1"/>
          </a:fillRef>
          <a:effectRef idx="1">
            <a:schemeClr val="accent1"/>
          </a:effectRef>
          <a:fontRef idx="minor">
            <a:schemeClr val="dk1"/>
          </a:fontRef>
        </dgm:style>
      </dgm:prSet>
      <dgm:spPr/>
      <dgm:t>
        <a:bodyPr/>
        <a:lstStyle/>
        <a:p>
          <a:pPr rtl="0"/>
          <a:r>
            <a:rPr lang="en-US" b="1" dirty="0"/>
            <a:t>Existing System</a:t>
          </a:r>
          <a:endParaRPr lang="en-US" dirty="0"/>
        </a:p>
      </dgm:t>
    </dgm:pt>
    <dgm:pt modelId="{6F9A87F8-2139-4DE5-BEAC-B9AEB3D1847C}" type="parTrans" cxnId="{B62736F6-97EB-4CAA-BE2F-8A7ABA4D3116}">
      <dgm:prSet/>
      <dgm:spPr/>
      <dgm:t>
        <a:bodyPr/>
        <a:lstStyle/>
        <a:p>
          <a:endParaRPr lang="en-US"/>
        </a:p>
      </dgm:t>
    </dgm:pt>
    <dgm:pt modelId="{4C49DFEA-E2E3-40C8-B142-681744A251C2}" type="sibTrans" cxnId="{B62736F6-97EB-4CAA-BE2F-8A7ABA4D3116}">
      <dgm:prSet/>
      <dgm:spPr/>
      <dgm:t>
        <a:bodyPr/>
        <a:lstStyle/>
        <a:p>
          <a:endParaRPr lang="en-US"/>
        </a:p>
      </dgm:t>
    </dgm:pt>
    <dgm:pt modelId="{DC0B4B64-4D60-4730-B9F5-FAE2C022404E}">
      <dgm:prSet>
        <dgm:style>
          <a:lnRef idx="1">
            <a:schemeClr val="accent1"/>
          </a:lnRef>
          <a:fillRef idx="2">
            <a:schemeClr val="accent1"/>
          </a:fillRef>
          <a:effectRef idx="1">
            <a:schemeClr val="accent1"/>
          </a:effectRef>
          <a:fontRef idx="minor">
            <a:schemeClr val="dk1"/>
          </a:fontRef>
        </dgm:style>
      </dgm:prSet>
      <dgm:spPr/>
      <dgm:t>
        <a:bodyPr/>
        <a:lstStyle/>
        <a:p>
          <a:pPr rtl="0"/>
          <a:r>
            <a:rPr lang="en-US" b="1" dirty="0"/>
            <a:t>Proposed System</a:t>
          </a:r>
          <a:endParaRPr lang="en-US" dirty="0"/>
        </a:p>
      </dgm:t>
    </dgm:pt>
    <dgm:pt modelId="{FDCBD555-A159-4764-ACDE-F18CF712EB5E}" type="parTrans" cxnId="{BDB65C8A-490E-4677-B232-8AD4F6B10445}">
      <dgm:prSet/>
      <dgm:spPr/>
      <dgm:t>
        <a:bodyPr/>
        <a:lstStyle/>
        <a:p>
          <a:endParaRPr lang="en-US"/>
        </a:p>
      </dgm:t>
    </dgm:pt>
    <dgm:pt modelId="{D74785F9-2A21-4B28-9C00-B513C4776EE3}" type="sibTrans" cxnId="{BDB65C8A-490E-4677-B232-8AD4F6B10445}">
      <dgm:prSet/>
      <dgm:spPr/>
      <dgm:t>
        <a:bodyPr/>
        <a:lstStyle/>
        <a:p>
          <a:endParaRPr lang="en-US"/>
        </a:p>
      </dgm:t>
    </dgm:pt>
    <dgm:pt modelId="{37AE52A8-9FEE-431D-80AE-A58DF1507474}">
      <dgm:prSet>
        <dgm:style>
          <a:lnRef idx="2">
            <a:schemeClr val="accent1">
              <a:shade val="15000"/>
            </a:schemeClr>
          </a:lnRef>
          <a:fillRef idx="1">
            <a:schemeClr val="accent1"/>
          </a:fillRef>
          <a:effectRef idx="0">
            <a:schemeClr val="accent1"/>
          </a:effectRef>
          <a:fontRef idx="minor">
            <a:schemeClr val="lt1"/>
          </a:fontRef>
        </dgm:style>
      </dgm:prSet>
      <dgm:spPr/>
      <dgm:t>
        <a:bodyPr/>
        <a:lstStyle/>
        <a:p>
          <a:pPr rtl="0"/>
          <a:r>
            <a:rPr lang="en-US" b="1" dirty="0"/>
            <a:t>Advantages of Proposed system</a:t>
          </a:r>
          <a:endParaRPr lang="en-US" dirty="0"/>
        </a:p>
      </dgm:t>
    </dgm:pt>
    <dgm:pt modelId="{E58CCCCB-564D-4990-894D-F4B1B6BE3E06}" type="parTrans" cxnId="{FDDE22A1-780C-49E5-9BA6-41F2AE2D5941}">
      <dgm:prSet/>
      <dgm:spPr/>
      <dgm:t>
        <a:bodyPr/>
        <a:lstStyle/>
        <a:p>
          <a:endParaRPr lang="en-US"/>
        </a:p>
      </dgm:t>
    </dgm:pt>
    <dgm:pt modelId="{1FB02A68-AB45-4E70-BF6B-C4452A9FEEFE}" type="sibTrans" cxnId="{FDDE22A1-780C-49E5-9BA6-41F2AE2D5941}">
      <dgm:prSet/>
      <dgm:spPr/>
      <dgm:t>
        <a:bodyPr/>
        <a:lstStyle/>
        <a:p>
          <a:endParaRPr lang="en-US"/>
        </a:p>
      </dgm:t>
    </dgm:pt>
    <dgm:pt modelId="{5B644B23-F974-4CBB-BC40-A663085E5832}">
      <dgm:prSet>
        <dgm:style>
          <a:lnRef idx="1">
            <a:schemeClr val="accent1"/>
          </a:lnRef>
          <a:fillRef idx="2">
            <a:schemeClr val="accent1"/>
          </a:fillRef>
          <a:effectRef idx="1">
            <a:schemeClr val="accent1"/>
          </a:effectRef>
          <a:fontRef idx="minor">
            <a:schemeClr val="dk1"/>
          </a:fontRef>
        </dgm:style>
      </dgm:prSet>
      <dgm:spPr/>
      <dgm:t>
        <a:bodyPr/>
        <a:lstStyle/>
        <a:p>
          <a:pPr rtl="0"/>
          <a:r>
            <a:rPr lang="en-US" b="1" dirty="0"/>
            <a:t>Software and hardware Requirement</a:t>
          </a:r>
          <a:endParaRPr lang="en-US" dirty="0"/>
        </a:p>
      </dgm:t>
    </dgm:pt>
    <dgm:pt modelId="{27B6EDC9-B6E6-48C6-BCA7-C66142AE241A}" type="parTrans" cxnId="{EDFD2836-82CB-494B-BEB7-CC5EE325E740}">
      <dgm:prSet/>
      <dgm:spPr/>
      <dgm:t>
        <a:bodyPr/>
        <a:lstStyle/>
        <a:p>
          <a:endParaRPr lang="en-US"/>
        </a:p>
      </dgm:t>
    </dgm:pt>
    <dgm:pt modelId="{7DF7ABA9-504D-498B-A467-AD018745968C}" type="sibTrans" cxnId="{EDFD2836-82CB-494B-BEB7-CC5EE325E740}">
      <dgm:prSet/>
      <dgm:spPr/>
      <dgm:t>
        <a:bodyPr/>
        <a:lstStyle/>
        <a:p>
          <a:endParaRPr lang="en-US"/>
        </a:p>
      </dgm:t>
    </dgm:pt>
    <dgm:pt modelId="{CFA8B643-559F-44D7-BC57-D0B6D83AB543}">
      <dgm:prSet>
        <dgm:style>
          <a:lnRef idx="2">
            <a:schemeClr val="accent1">
              <a:shade val="15000"/>
            </a:schemeClr>
          </a:lnRef>
          <a:fillRef idx="1">
            <a:schemeClr val="accent1"/>
          </a:fillRef>
          <a:effectRef idx="0">
            <a:schemeClr val="accent1"/>
          </a:effectRef>
          <a:fontRef idx="minor">
            <a:schemeClr val="lt1"/>
          </a:fontRef>
        </dgm:style>
      </dgm:prSet>
      <dgm:spPr/>
      <dgm:t>
        <a:bodyPr/>
        <a:lstStyle/>
        <a:p>
          <a:pPr rtl="0"/>
          <a:r>
            <a:rPr lang="en-US" b="1" dirty="0"/>
            <a:t>Flowchart</a:t>
          </a:r>
          <a:endParaRPr lang="en-US" dirty="0"/>
        </a:p>
      </dgm:t>
    </dgm:pt>
    <dgm:pt modelId="{CC46F58D-BBD9-4E37-9214-BB68D64D3699}" type="parTrans" cxnId="{BB43C879-F18F-4BBC-8ACD-EFD6A19106CB}">
      <dgm:prSet/>
      <dgm:spPr/>
      <dgm:t>
        <a:bodyPr/>
        <a:lstStyle/>
        <a:p>
          <a:endParaRPr lang="en-US"/>
        </a:p>
      </dgm:t>
    </dgm:pt>
    <dgm:pt modelId="{47326781-F656-4753-9D9C-73314FC4D95B}" type="sibTrans" cxnId="{BB43C879-F18F-4BBC-8ACD-EFD6A19106CB}">
      <dgm:prSet/>
      <dgm:spPr/>
      <dgm:t>
        <a:bodyPr/>
        <a:lstStyle/>
        <a:p>
          <a:endParaRPr lang="en-US"/>
        </a:p>
      </dgm:t>
    </dgm:pt>
    <dgm:pt modelId="{024E1DA2-19AD-4305-9341-7054052426BF}">
      <dgm:prSet>
        <dgm:style>
          <a:lnRef idx="2">
            <a:schemeClr val="accent1">
              <a:shade val="15000"/>
            </a:schemeClr>
          </a:lnRef>
          <a:fillRef idx="1">
            <a:schemeClr val="accent1"/>
          </a:fillRef>
          <a:effectRef idx="0">
            <a:schemeClr val="accent1"/>
          </a:effectRef>
          <a:fontRef idx="minor">
            <a:schemeClr val="lt1"/>
          </a:fontRef>
        </dgm:style>
      </dgm:prSet>
      <dgm:spPr/>
      <dgm:t>
        <a:bodyPr/>
        <a:lstStyle/>
        <a:p>
          <a:pPr rtl="0"/>
          <a:r>
            <a:rPr lang="en-US" b="1"/>
            <a:t>Modules</a:t>
          </a:r>
          <a:endParaRPr lang="en-US"/>
        </a:p>
      </dgm:t>
    </dgm:pt>
    <dgm:pt modelId="{D2B0A472-2CC9-49EF-A73F-33C0C4C4FF14}" type="parTrans" cxnId="{3BD9F550-D4E4-4700-B1D9-5BA5079B23A3}">
      <dgm:prSet/>
      <dgm:spPr/>
      <dgm:t>
        <a:bodyPr/>
        <a:lstStyle/>
        <a:p>
          <a:endParaRPr lang="en-US"/>
        </a:p>
      </dgm:t>
    </dgm:pt>
    <dgm:pt modelId="{98633DC2-02D6-49E9-A98C-605319C737C2}" type="sibTrans" cxnId="{3BD9F550-D4E4-4700-B1D9-5BA5079B23A3}">
      <dgm:prSet/>
      <dgm:spPr/>
      <dgm:t>
        <a:bodyPr/>
        <a:lstStyle/>
        <a:p>
          <a:endParaRPr lang="en-US"/>
        </a:p>
      </dgm:t>
    </dgm:pt>
    <dgm:pt modelId="{FBD71EC2-D727-436E-8021-CF064EE0F425}">
      <dgm:prSet>
        <dgm:style>
          <a:lnRef idx="1">
            <a:schemeClr val="accent1"/>
          </a:lnRef>
          <a:fillRef idx="2">
            <a:schemeClr val="accent1"/>
          </a:fillRef>
          <a:effectRef idx="1">
            <a:schemeClr val="accent1"/>
          </a:effectRef>
          <a:fontRef idx="minor">
            <a:schemeClr val="dk1"/>
          </a:fontRef>
        </dgm:style>
      </dgm:prSet>
      <dgm:spPr/>
      <dgm:t>
        <a:bodyPr/>
        <a:lstStyle/>
        <a:p>
          <a:pPr rtl="0"/>
          <a:r>
            <a:rPr lang="en-US" b="1"/>
            <a:t>Screenshots</a:t>
          </a:r>
          <a:endParaRPr lang="en-US"/>
        </a:p>
      </dgm:t>
    </dgm:pt>
    <dgm:pt modelId="{295AAB52-1DC4-4586-8EB0-757FB1CCEEE3}" type="parTrans" cxnId="{17F0A498-6B7C-44EF-85F5-68EF6A7E9FE0}">
      <dgm:prSet/>
      <dgm:spPr/>
      <dgm:t>
        <a:bodyPr/>
        <a:lstStyle/>
        <a:p>
          <a:endParaRPr lang="en-US"/>
        </a:p>
      </dgm:t>
    </dgm:pt>
    <dgm:pt modelId="{78BDEB4F-EE28-440D-86E5-D0FB8999DBA9}" type="sibTrans" cxnId="{17F0A498-6B7C-44EF-85F5-68EF6A7E9FE0}">
      <dgm:prSet/>
      <dgm:spPr/>
      <dgm:t>
        <a:bodyPr/>
        <a:lstStyle/>
        <a:p>
          <a:endParaRPr lang="en-US"/>
        </a:p>
      </dgm:t>
    </dgm:pt>
    <dgm:pt modelId="{AD6C0ADC-8598-4F91-8F25-1C6488FD33E9}">
      <dgm:prSet>
        <dgm:style>
          <a:lnRef idx="1">
            <a:schemeClr val="accent1"/>
          </a:lnRef>
          <a:fillRef idx="2">
            <a:schemeClr val="accent1"/>
          </a:fillRef>
          <a:effectRef idx="1">
            <a:schemeClr val="accent1"/>
          </a:effectRef>
          <a:fontRef idx="minor">
            <a:schemeClr val="dk1"/>
          </a:fontRef>
        </dgm:style>
      </dgm:prSet>
      <dgm:spPr/>
      <dgm:t>
        <a:bodyPr/>
        <a:lstStyle/>
        <a:p>
          <a:pPr rtl="0"/>
          <a:r>
            <a:rPr lang="en-US" b="1" dirty="0"/>
            <a:t>Conclusion</a:t>
          </a:r>
          <a:endParaRPr lang="en-US" dirty="0"/>
        </a:p>
      </dgm:t>
    </dgm:pt>
    <dgm:pt modelId="{3A1C1CBC-4463-4884-A388-336B1C78A5E8}" type="parTrans" cxnId="{1892CDE6-8FB9-45CE-856E-7B8614CB0E44}">
      <dgm:prSet/>
      <dgm:spPr/>
      <dgm:t>
        <a:bodyPr/>
        <a:lstStyle/>
        <a:p>
          <a:endParaRPr lang="en-US"/>
        </a:p>
      </dgm:t>
    </dgm:pt>
    <dgm:pt modelId="{CA003EE2-EE87-4DA9-BB71-B0CA11889B11}" type="sibTrans" cxnId="{1892CDE6-8FB9-45CE-856E-7B8614CB0E44}">
      <dgm:prSet/>
      <dgm:spPr/>
      <dgm:t>
        <a:bodyPr/>
        <a:lstStyle/>
        <a:p>
          <a:endParaRPr lang="en-US"/>
        </a:p>
      </dgm:t>
    </dgm:pt>
    <dgm:pt modelId="{3956A29C-275C-49B3-8D97-063BCF43558F}">
      <dgm:prSet>
        <dgm:style>
          <a:lnRef idx="2">
            <a:schemeClr val="accent1">
              <a:shade val="15000"/>
            </a:schemeClr>
          </a:lnRef>
          <a:fillRef idx="1">
            <a:schemeClr val="accent1"/>
          </a:fillRef>
          <a:effectRef idx="0">
            <a:schemeClr val="accent1"/>
          </a:effectRef>
          <a:fontRef idx="minor">
            <a:schemeClr val="lt1"/>
          </a:fontRef>
        </dgm:style>
      </dgm:prSet>
      <dgm:spPr/>
      <dgm:t>
        <a:bodyPr/>
        <a:lstStyle/>
        <a:p>
          <a:pPr rtl="0"/>
          <a:r>
            <a:rPr lang="en-US" b="1" dirty="0"/>
            <a:t>Drawbacks of Existing system</a:t>
          </a:r>
        </a:p>
      </dgm:t>
    </dgm:pt>
    <dgm:pt modelId="{15227ABE-E623-46BF-9E9D-4C0C59855A03}" type="parTrans" cxnId="{C9F6B1DF-ED12-410A-97CF-184BB145FF0D}">
      <dgm:prSet/>
      <dgm:spPr/>
      <dgm:t>
        <a:bodyPr/>
        <a:lstStyle/>
        <a:p>
          <a:endParaRPr lang="en-US"/>
        </a:p>
      </dgm:t>
    </dgm:pt>
    <dgm:pt modelId="{A4E989AD-7E89-4CF9-B150-A93EC50EC1B3}" type="sibTrans" cxnId="{C9F6B1DF-ED12-410A-97CF-184BB145FF0D}">
      <dgm:prSet/>
      <dgm:spPr/>
      <dgm:t>
        <a:bodyPr/>
        <a:lstStyle/>
        <a:p>
          <a:endParaRPr lang="en-US"/>
        </a:p>
      </dgm:t>
    </dgm:pt>
    <dgm:pt modelId="{AE0115D8-77A3-445F-8719-BE86D05AB37C}">
      <dgm:prSet>
        <dgm:style>
          <a:lnRef idx="1">
            <a:schemeClr val="accent1"/>
          </a:lnRef>
          <a:fillRef idx="2">
            <a:schemeClr val="accent1"/>
          </a:fillRef>
          <a:effectRef idx="1">
            <a:schemeClr val="accent1"/>
          </a:effectRef>
          <a:fontRef idx="minor">
            <a:schemeClr val="dk1"/>
          </a:fontRef>
        </dgm:style>
      </dgm:prSet>
      <dgm:spPr/>
      <dgm:t>
        <a:bodyPr/>
        <a:lstStyle/>
        <a:p>
          <a:pPr rtl="0"/>
          <a:r>
            <a:rPr lang="en-US" b="1" dirty="0"/>
            <a:t>Packages </a:t>
          </a:r>
        </a:p>
      </dgm:t>
    </dgm:pt>
    <dgm:pt modelId="{233D5DEA-F38B-4E14-9A9D-48C02C45FC64}" type="parTrans" cxnId="{76985553-48D1-414C-9175-732DC085581D}">
      <dgm:prSet/>
      <dgm:spPr/>
      <dgm:t>
        <a:bodyPr/>
        <a:lstStyle/>
        <a:p>
          <a:endParaRPr lang="en-IN"/>
        </a:p>
      </dgm:t>
    </dgm:pt>
    <dgm:pt modelId="{2FEF8283-BFA4-4D52-A70C-D60584B70202}" type="sibTrans" cxnId="{76985553-48D1-414C-9175-732DC085581D}">
      <dgm:prSet/>
      <dgm:spPr/>
      <dgm:t>
        <a:bodyPr/>
        <a:lstStyle/>
        <a:p>
          <a:endParaRPr lang="en-IN"/>
        </a:p>
      </dgm:t>
    </dgm:pt>
    <dgm:pt modelId="{92EF33A3-62A3-4ED6-A3C9-1CC899665A1F}">
      <dgm:prSet>
        <dgm:style>
          <a:lnRef idx="2">
            <a:schemeClr val="accent1">
              <a:shade val="15000"/>
            </a:schemeClr>
          </a:lnRef>
          <a:fillRef idx="1">
            <a:schemeClr val="accent1"/>
          </a:fillRef>
          <a:effectRef idx="0">
            <a:schemeClr val="accent1"/>
          </a:effectRef>
          <a:fontRef idx="minor">
            <a:schemeClr val="lt1"/>
          </a:fontRef>
        </dgm:style>
      </dgm:prSet>
      <dgm:spPr>
        <a:ln/>
      </dgm:spPr>
      <dgm:t>
        <a:bodyPr/>
        <a:lstStyle/>
        <a:p>
          <a:pPr rtl="0"/>
          <a:r>
            <a:rPr lang="en-US" b="1" dirty="0"/>
            <a:t>Future Enhancement</a:t>
          </a:r>
          <a:endParaRPr lang="en-US" dirty="0"/>
        </a:p>
      </dgm:t>
    </dgm:pt>
    <dgm:pt modelId="{F63592E5-8BD5-4234-9D3E-13C1D715C943}" type="parTrans" cxnId="{AEF68E43-EF62-4002-87F4-8EAAC6BB90F4}">
      <dgm:prSet/>
      <dgm:spPr/>
      <dgm:t>
        <a:bodyPr/>
        <a:lstStyle/>
        <a:p>
          <a:endParaRPr lang="en-IN"/>
        </a:p>
      </dgm:t>
    </dgm:pt>
    <dgm:pt modelId="{B541158A-E3F3-4949-914C-AB51D57B9E78}" type="sibTrans" cxnId="{AEF68E43-EF62-4002-87F4-8EAAC6BB90F4}">
      <dgm:prSet/>
      <dgm:spPr/>
      <dgm:t>
        <a:bodyPr/>
        <a:lstStyle/>
        <a:p>
          <a:endParaRPr lang="en-IN"/>
        </a:p>
      </dgm:t>
    </dgm:pt>
    <dgm:pt modelId="{AC86F7A1-1955-4EB7-A476-8BF2F75AAF9E}" type="pres">
      <dgm:prSet presAssocID="{68A66703-C1DE-4B5A-A46E-538DC77CCB79}" presName="linear" presStyleCnt="0">
        <dgm:presLayoutVars>
          <dgm:animLvl val="lvl"/>
          <dgm:resizeHandles val="exact"/>
        </dgm:presLayoutVars>
      </dgm:prSet>
      <dgm:spPr/>
    </dgm:pt>
    <dgm:pt modelId="{46E69056-39E9-499B-ADAD-D859F93A1617}" type="pres">
      <dgm:prSet presAssocID="{2FA3915E-4949-44A9-A4B1-6E7274BB01DF}" presName="parentText" presStyleLbl="node1" presStyleIdx="0" presStyleCnt="12" custLinFactY="7032" custLinFactNeighborY="100000">
        <dgm:presLayoutVars>
          <dgm:chMax val="0"/>
          <dgm:bulletEnabled val="1"/>
        </dgm:presLayoutVars>
      </dgm:prSet>
      <dgm:spPr/>
    </dgm:pt>
    <dgm:pt modelId="{686AE467-90FD-404F-9F04-10BEB4A685D9}" type="pres">
      <dgm:prSet presAssocID="{86CC1617-4051-475C-B9FD-C5784826DEC6}" presName="spacer" presStyleCnt="0"/>
      <dgm:spPr/>
    </dgm:pt>
    <dgm:pt modelId="{3CFAF48C-E7C0-4D63-B3A7-B1AC29D5F714}" type="pres">
      <dgm:prSet presAssocID="{3C1DDA11-8A11-45EA-BBD4-FC7A485509AB}" presName="parentText" presStyleLbl="node1" presStyleIdx="1" presStyleCnt="12" custLinFactY="6613" custLinFactNeighborY="100000">
        <dgm:presLayoutVars>
          <dgm:chMax val="0"/>
          <dgm:bulletEnabled val="1"/>
        </dgm:presLayoutVars>
      </dgm:prSet>
      <dgm:spPr/>
    </dgm:pt>
    <dgm:pt modelId="{8F3BF586-B217-4337-99F1-7B56052231C7}" type="pres">
      <dgm:prSet presAssocID="{4C49DFEA-E2E3-40C8-B142-681744A251C2}" presName="spacer" presStyleCnt="0"/>
      <dgm:spPr/>
    </dgm:pt>
    <dgm:pt modelId="{8F5035E3-EB66-4137-BF1A-92658D23E56F}" type="pres">
      <dgm:prSet presAssocID="{3956A29C-275C-49B3-8D97-063BCF43558F}" presName="parentText" presStyleLbl="node1" presStyleIdx="2" presStyleCnt="12" custLinFactY="6729" custLinFactNeighborY="100000">
        <dgm:presLayoutVars>
          <dgm:chMax val="0"/>
          <dgm:bulletEnabled val="1"/>
        </dgm:presLayoutVars>
      </dgm:prSet>
      <dgm:spPr/>
    </dgm:pt>
    <dgm:pt modelId="{33D2E908-C7B6-4A57-B4A7-9418EE1EBD22}" type="pres">
      <dgm:prSet presAssocID="{A4E989AD-7E89-4CF9-B150-A93EC50EC1B3}" presName="spacer" presStyleCnt="0"/>
      <dgm:spPr/>
    </dgm:pt>
    <dgm:pt modelId="{CDB4F24C-F3E9-466B-9D58-F9E7F61AB917}" type="pres">
      <dgm:prSet presAssocID="{DC0B4B64-4D60-4730-B9F5-FAE2C022404E}" presName="parentText" presStyleLbl="node1" presStyleIdx="3" presStyleCnt="12" custLinFactY="6729" custLinFactNeighborY="100000">
        <dgm:presLayoutVars>
          <dgm:chMax val="0"/>
          <dgm:bulletEnabled val="1"/>
        </dgm:presLayoutVars>
      </dgm:prSet>
      <dgm:spPr/>
    </dgm:pt>
    <dgm:pt modelId="{8BEEB63A-A48C-4DCC-B900-8EA8A76DDD95}" type="pres">
      <dgm:prSet presAssocID="{D74785F9-2A21-4B28-9C00-B513C4776EE3}" presName="spacer" presStyleCnt="0"/>
      <dgm:spPr/>
    </dgm:pt>
    <dgm:pt modelId="{B87A5E0C-BC84-4E1E-BA4E-90B853F29D14}" type="pres">
      <dgm:prSet presAssocID="{37AE52A8-9FEE-431D-80AE-A58DF1507474}" presName="parentText" presStyleLbl="node1" presStyleIdx="4" presStyleCnt="12" custLinFactY="3506" custLinFactNeighborY="100000">
        <dgm:presLayoutVars>
          <dgm:chMax val="0"/>
          <dgm:bulletEnabled val="1"/>
        </dgm:presLayoutVars>
      </dgm:prSet>
      <dgm:spPr/>
    </dgm:pt>
    <dgm:pt modelId="{28ECECD3-C8C8-4992-87EA-6DE1DF01D42B}" type="pres">
      <dgm:prSet presAssocID="{1FB02A68-AB45-4E70-BF6B-C4452A9FEEFE}" presName="spacer" presStyleCnt="0"/>
      <dgm:spPr/>
    </dgm:pt>
    <dgm:pt modelId="{6A08B842-8523-4EED-A3A7-D3DFBFB4065B}" type="pres">
      <dgm:prSet presAssocID="{5B644B23-F974-4CBB-BC40-A663085E5832}" presName="parentText" presStyleLbl="node1" presStyleIdx="5" presStyleCnt="12" custLinFactY="2059" custLinFactNeighborY="100000">
        <dgm:presLayoutVars>
          <dgm:chMax val="0"/>
          <dgm:bulletEnabled val="1"/>
        </dgm:presLayoutVars>
      </dgm:prSet>
      <dgm:spPr/>
    </dgm:pt>
    <dgm:pt modelId="{E118DC88-1E3B-4C4F-97C5-0AECD94E60E5}" type="pres">
      <dgm:prSet presAssocID="{7DF7ABA9-504D-498B-A467-AD018745968C}" presName="spacer" presStyleCnt="0"/>
      <dgm:spPr/>
    </dgm:pt>
    <dgm:pt modelId="{8FA7E52B-9F5D-4B88-8833-1D2C406C699A}" type="pres">
      <dgm:prSet presAssocID="{CFA8B643-559F-44D7-BC57-D0B6D83AB543}" presName="parentText" presStyleLbl="node1" presStyleIdx="6" presStyleCnt="12" custLinFactNeighborY="79774">
        <dgm:presLayoutVars>
          <dgm:chMax val="0"/>
          <dgm:bulletEnabled val="1"/>
        </dgm:presLayoutVars>
      </dgm:prSet>
      <dgm:spPr/>
    </dgm:pt>
    <dgm:pt modelId="{55BE1A07-726F-473F-9169-37982E9C5644}" type="pres">
      <dgm:prSet presAssocID="{47326781-F656-4753-9D9C-73314FC4D95B}" presName="spacer" presStyleCnt="0"/>
      <dgm:spPr/>
    </dgm:pt>
    <dgm:pt modelId="{3E2A9A9C-256D-4C43-BB0C-A7E48D0FE127}" type="pres">
      <dgm:prSet presAssocID="{AE0115D8-77A3-445F-8719-BE86D05AB37C}" presName="parentText" presStyleLbl="node1" presStyleIdx="7" presStyleCnt="12" custLinFactNeighborY="79765">
        <dgm:presLayoutVars>
          <dgm:chMax val="0"/>
          <dgm:bulletEnabled val="1"/>
        </dgm:presLayoutVars>
      </dgm:prSet>
      <dgm:spPr/>
    </dgm:pt>
    <dgm:pt modelId="{2FA7B79E-DC2F-4361-B306-A69D359FE962}" type="pres">
      <dgm:prSet presAssocID="{2FEF8283-BFA4-4D52-A70C-D60584B70202}" presName="spacer" presStyleCnt="0"/>
      <dgm:spPr/>
    </dgm:pt>
    <dgm:pt modelId="{116D5F8B-A642-4862-82C7-13CCE81930FC}" type="pres">
      <dgm:prSet presAssocID="{024E1DA2-19AD-4305-9341-7054052426BF}" presName="parentText" presStyleLbl="node1" presStyleIdx="8" presStyleCnt="12" custLinFactNeighborY="69175">
        <dgm:presLayoutVars>
          <dgm:chMax val="0"/>
          <dgm:bulletEnabled val="1"/>
        </dgm:presLayoutVars>
      </dgm:prSet>
      <dgm:spPr/>
    </dgm:pt>
    <dgm:pt modelId="{A57114B5-01FB-42D3-86E3-01E8018AC563}" type="pres">
      <dgm:prSet presAssocID="{98633DC2-02D6-49E9-A98C-605319C737C2}" presName="spacer" presStyleCnt="0"/>
      <dgm:spPr/>
    </dgm:pt>
    <dgm:pt modelId="{2AE3E01B-9D6D-4305-988F-B8CB3B5D115C}" type="pres">
      <dgm:prSet presAssocID="{FBD71EC2-D727-436E-8021-CF064EE0F425}" presName="parentText" presStyleLbl="node1" presStyleIdx="9" presStyleCnt="12" custLinFactNeighborY="51881">
        <dgm:presLayoutVars>
          <dgm:chMax val="0"/>
          <dgm:bulletEnabled val="1"/>
        </dgm:presLayoutVars>
      </dgm:prSet>
      <dgm:spPr/>
    </dgm:pt>
    <dgm:pt modelId="{833DF245-FAA8-4286-83F3-BEDF5305C16A}" type="pres">
      <dgm:prSet presAssocID="{78BDEB4F-EE28-440D-86E5-D0FB8999DBA9}" presName="spacer" presStyleCnt="0"/>
      <dgm:spPr/>
    </dgm:pt>
    <dgm:pt modelId="{67485676-4D5F-458F-A5BD-7AC5CB2BD519}" type="pres">
      <dgm:prSet presAssocID="{AD6C0ADC-8598-4F91-8F25-1C6488FD33E9}" presName="parentText" presStyleLbl="node1" presStyleIdx="10" presStyleCnt="12" custLinFactY="100000" custLinFactNeighborY="138371">
        <dgm:presLayoutVars>
          <dgm:chMax val="0"/>
          <dgm:bulletEnabled val="1"/>
        </dgm:presLayoutVars>
      </dgm:prSet>
      <dgm:spPr/>
    </dgm:pt>
    <dgm:pt modelId="{9A911C02-3F9C-4D98-8F04-39DED660FF1D}" type="pres">
      <dgm:prSet presAssocID="{CA003EE2-EE87-4DA9-BB71-B0CA11889B11}" presName="spacer" presStyleCnt="0"/>
      <dgm:spPr/>
    </dgm:pt>
    <dgm:pt modelId="{64A7A83E-F07F-484B-A050-28339FE52E35}" type="pres">
      <dgm:prSet presAssocID="{92EF33A3-62A3-4ED6-A3C9-1CC899665A1F}" presName="parentText" presStyleLbl="node1" presStyleIdx="11" presStyleCnt="12" custLinFactY="-93890" custLinFactNeighborY="-100000">
        <dgm:presLayoutVars>
          <dgm:chMax val="0"/>
          <dgm:bulletEnabled val="1"/>
        </dgm:presLayoutVars>
      </dgm:prSet>
      <dgm:spPr/>
    </dgm:pt>
  </dgm:ptLst>
  <dgm:cxnLst>
    <dgm:cxn modelId="{1E4B3409-1DD2-4C7B-865E-C908D2F475AB}" type="presOf" srcId="{2FA3915E-4949-44A9-A4B1-6E7274BB01DF}" destId="{46E69056-39E9-499B-ADAD-D859F93A1617}" srcOrd="0" destOrd="0" presId="urn:microsoft.com/office/officeart/2005/8/layout/vList2"/>
    <dgm:cxn modelId="{476E0411-72D6-4DF7-ACD6-2C686ADB6857}" type="presOf" srcId="{92EF33A3-62A3-4ED6-A3C9-1CC899665A1F}" destId="{64A7A83E-F07F-484B-A050-28339FE52E35}" srcOrd="0" destOrd="0" presId="urn:microsoft.com/office/officeart/2005/8/layout/vList2"/>
    <dgm:cxn modelId="{D8B66518-B142-4F9E-A927-E383D6AA596E}" type="presOf" srcId="{CFA8B643-559F-44D7-BC57-D0B6D83AB543}" destId="{8FA7E52B-9F5D-4B88-8833-1D2C406C699A}" srcOrd="0" destOrd="0" presId="urn:microsoft.com/office/officeart/2005/8/layout/vList2"/>
    <dgm:cxn modelId="{0398B02F-D175-4B6B-8577-FBD2B2ED6535}" type="presOf" srcId="{3956A29C-275C-49B3-8D97-063BCF43558F}" destId="{8F5035E3-EB66-4137-BF1A-92658D23E56F}" srcOrd="0" destOrd="0" presId="urn:microsoft.com/office/officeart/2005/8/layout/vList2"/>
    <dgm:cxn modelId="{3A3B0A35-7152-44B5-B105-9DA8E2A5E319}" type="presOf" srcId="{AE0115D8-77A3-445F-8719-BE86D05AB37C}" destId="{3E2A9A9C-256D-4C43-BB0C-A7E48D0FE127}" srcOrd="0" destOrd="0" presId="urn:microsoft.com/office/officeart/2005/8/layout/vList2"/>
    <dgm:cxn modelId="{EDFD2836-82CB-494B-BEB7-CC5EE325E740}" srcId="{68A66703-C1DE-4B5A-A46E-538DC77CCB79}" destId="{5B644B23-F974-4CBB-BC40-A663085E5832}" srcOrd="5" destOrd="0" parTransId="{27B6EDC9-B6E6-48C6-BCA7-C66142AE241A}" sibTransId="{7DF7ABA9-504D-498B-A467-AD018745968C}"/>
    <dgm:cxn modelId="{AEF68E43-EF62-4002-87F4-8EAAC6BB90F4}" srcId="{68A66703-C1DE-4B5A-A46E-538DC77CCB79}" destId="{92EF33A3-62A3-4ED6-A3C9-1CC899665A1F}" srcOrd="11" destOrd="0" parTransId="{F63592E5-8BD5-4234-9D3E-13C1D715C943}" sibTransId="{B541158A-E3F3-4949-914C-AB51D57B9E78}"/>
    <dgm:cxn modelId="{94DF736D-292E-4777-AEC6-71A8DF89F658}" type="presOf" srcId="{37AE52A8-9FEE-431D-80AE-A58DF1507474}" destId="{B87A5E0C-BC84-4E1E-BA4E-90B853F29D14}" srcOrd="0" destOrd="0" presId="urn:microsoft.com/office/officeart/2005/8/layout/vList2"/>
    <dgm:cxn modelId="{3BD9F550-D4E4-4700-B1D9-5BA5079B23A3}" srcId="{68A66703-C1DE-4B5A-A46E-538DC77CCB79}" destId="{024E1DA2-19AD-4305-9341-7054052426BF}" srcOrd="8" destOrd="0" parTransId="{D2B0A472-2CC9-49EF-A73F-33C0C4C4FF14}" sibTransId="{98633DC2-02D6-49E9-A98C-605319C737C2}"/>
    <dgm:cxn modelId="{76985553-48D1-414C-9175-732DC085581D}" srcId="{68A66703-C1DE-4B5A-A46E-538DC77CCB79}" destId="{AE0115D8-77A3-445F-8719-BE86D05AB37C}" srcOrd="7" destOrd="0" parTransId="{233D5DEA-F38B-4E14-9A9D-48C02C45FC64}" sibTransId="{2FEF8283-BFA4-4D52-A70C-D60584B70202}"/>
    <dgm:cxn modelId="{15BEC176-AA1A-43C7-9B36-7B87CD73ECC7}" type="presOf" srcId="{3C1DDA11-8A11-45EA-BBD4-FC7A485509AB}" destId="{3CFAF48C-E7C0-4D63-B3A7-B1AC29D5F714}" srcOrd="0" destOrd="0" presId="urn:microsoft.com/office/officeart/2005/8/layout/vList2"/>
    <dgm:cxn modelId="{BB43C879-F18F-4BBC-8ACD-EFD6A19106CB}" srcId="{68A66703-C1DE-4B5A-A46E-538DC77CCB79}" destId="{CFA8B643-559F-44D7-BC57-D0B6D83AB543}" srcOrd="6" destOrd="0" parTransId="{CC46F58D-BBD9-4E37-9214-BB68D64D3699}" sibTransId="{47326781-F656-4753-9D9C-73314FC4D95B}"/>
    <dgm:cxn modelId="{BDB65C8A-490E-4677-B232-8AD4F6B10445}" srcId="{68A66703-C1DE-4B5A-A46E-538DC77CCB79}" destId="{DC0B4B64-4D60-4730-B9F5-FAE2C022404E}" srcOrd="3" destOrd="0" parTransId="{FDCBD555-A159-4764-ACDE-F18CF712EB5E}" sibTransId="{D74785F9-2A21-4B28-9C00-B513C4776EE3}"/>
    <dgm:cxn modelId="{2D13EB8E-68F6-40B3-875A-97304C0C38C7}" type="presOf" srcId="{024E1DA2-19AD-4305-9341-7054052426BF}" destId="{116D5F8B-A642-4862-82C7-13CCE81930FC}" srcOrd="0" destOrd="0" presId="urn:microsoft.com/office/officeart/2005/8/layout/vList2"/>
    <dgm:cxn modelId="{17F0A498-6B7C-44EF-85F5-68EF6A7E9FE0}" srcId="{68A66703-C1DE-4B5A-A46E-538DC77CCB79}" destId="{FBD71EC2-D727-436E-8021-CF064EE0F425}" srcOrd="9" destOrd="0" parTransId="{295AAB52-1DC4-4586-8EB0-757FB1CCEEE3}" sibTransId="{78BDEB4F-EE28-440D-86E5-D0FB8999DBA9}"/>
    <dgm:cxn modelId="{38152199-1043-4632-BD0F-6863B655F939}" type="presOf" srcId="{AD6C0ADC-8598-4F91-8F25-1C6488FD33E9}" destId="{67485676-4D5F-458F-A5BD-7AC5CB2BD519}" srcOrd="0" destOrd="0" presId="urn:microsoft.com/office/officeart/2005/8/layout/vList2"/>
    <dgm:cxn modelId="{FDDE22A1-780C-49E5-9BA6-41F2AE2D5941}" srcId="{68A66703-C1DE-4B5A-A46E-538DC77CCB79}" destId="{37AE52A8-9FEE-431D-80AE-A58DF1507474}" srcOrd="4" destOrd="0" parTransId="{E58CCCCB-564D-4990-894D-F4B1B6BE3E06}" sibTransId="{1FB02A68-AB45-4E70-BF6B-C4452A9FEEFE}"/>
    <dgm:cxn modelId="{469E22A4-18BC-404F-9950-D64D083CF869}" srcId="{68A66703-C1DE-4B5A-A46E-538DC77CCB79}" destId="{2FA3915E-4949-44A9-A4B1-6E7274BB01DF}" srcOrd="0" destOrd="0" parTransId="{ED73C601-7276-4FE3-AD06-42FBA7215A04}" sibTransId="{86CC1617-4051-475C-B9FD-C5784826DEC6}"/>
    <dgm:cxn modelId="{AB7469B1-1EF7-4D55-8EEE-052F0089D45F}" type="presOf" srcId="{5B644B23-F974-4CBB-BC40-A663085E5832}" destId="{6A08B842-8523-4EED-A3A7-D3DFBFB4065B}" srcOrd="0" destOrd="0" presId="urn:microsoft.com/office/officeart/2005/8/layout/vList2"/>
    <dgm:cxn modelId="{FE56CEC0-859D-4B05-AD7C-855F0E63D53B}" type="presOf" srcId="{68A66703-C1DE-4B5A-A46E-538DC77CCB79}" destId="{AC86F7A1-1955-4EB7-A476-8BF2F75AAF9E}" srcOrd="0" destOrd="0" presId="urn:microsoft.com/office/officeart/2005/8/layout/vList2"/>
    <dgm:cxn modelId="{2394F4D5-8EBB-4295-A968-DC7CC040A255}" type="presOf" srcId="{DC0B4B64-4D60-4730-B9F5-FAE2C022404E}" destId="{CDB4F24C-F3E9-466B-9D58-F9E7F61AB917}" srcOrd="0" destOrd="0" presId="urn:microsoft.com/office/officeart/2005/8/layout/vList2"/>
    <dgm:cxn modelId="{C9F6B1DF-ED12-410A-97CF-184BB145FF0D}" srcId="{68A66703-C1DE-4B5A-A46E-538DC77CCB79}" destId="{3956A29C-275C-49B3-8D97-063BCF43558F}" srcOrd="2" destOrd="0" parTransId="{15227ABE-E623-46BF-9E9D-4C0C59855A03}" sibTransId="{A4E989AD-7E89-4CF9-B150-A93EC50EC1B3}"/>
    <dgm:cxn modelId="{FFA0B0E4-3BDC-4748-9F07-4C68B169673F}" type="presOf" srcId="{FBD71EC2-D727-436E-8021-CF064EE0F425}" destId="{2AE3E01B-9D6D-4305-988F-B8CB3B5D115C}" srcOrd="0" destOrd="0" presId="urn:microsoft.com/office/officeart/2005/8/layout/vList2"/>
    <dgm:cxn modelId="{1892CDE6-8FB9-45CE-856E-7B8614CB0E44}" srcId="{68A66703-C1DE-4B5A-A46E-538DC77CCB79}" destId="{AD6C0ADC-8598-4F91-8F25-1C6488FD33E9}" srcOrd="10" destOrd="0" parTransId="{3A1C1CBC-4463-4884-A388-336B1C78A5E8}" sibTransId="{CA003EE2-EE87-4DA9-BB71-B0CA11889B11}"/>
    <dgm:cxn modelId="{B62736F6-97EB-4CAA-BE2F-8A7ABA4D3116}" srcId="{68A66703-C1DE-4B5A-A46E-538DC77CCB79}" destId="{3C1DDA11-8A11-45EA-BBD4-FC7A485509AB}" srcOrd="1" destOrd="0" parTransId="{6F9A87F8-2139-4DE5-BEAC-B9AEB3D1847C}" sibTransId="{4C49DFEA-E2E3-40C8-B142-681744A251C2}"/>
    <dgm:cxn modelId="{5E81724D-59FD-4F5D-8A11-BF763CE12B55}" type="presParOf" srcId="{AC86F7A1-1955-4EB7-A476-8BF2F75AAF9E}" destId="{46E69056-39E9-499B-ADAD-D859F93A1617}" srcOrd="0" destOrd="0" presId="urn:microsoft.com/office/officeart/2005/8/layout/vList2"/>
    <dgm:cxn modelId="{5F79B97C-62EE-4166-9AED-328811D1E470}" type="presParOf" srcId="{AC86F7A1-1955-4EB7-A476-8BF2F75AAF9E}" destId="{686AE467-90FD-404F-9F04-10BEB4A685D9}" srcOrd="1" destOrd="0" presId="urn:microsoft.com/office/officeart/2005/8/layout/vList2"/>
    <dgm:cxn modelId="{D20212E8-B20E-43BD-99AD-0FC0E4D0F434}" type="presParOf" srcId="{AC86F7A1-1955-4EB7-A476-8BF2F75AAF9E}" destId="{3CFAF48C-E7C0-4D63-B3A7-B1AC29D5F714}" srcOrd="2" destOrd="0" presId="urn:microsoft.com/office/officeart/2005/8/layout/vList2"/>
    <dgm:cxn modelId="{5C9B7E32-D4CF-4E6E-973B-E3F22D5D9A21}" type="presParOf" srcId="{AC86F7A1-1955-4EB7-A476-8BF2F75AAF9E}" destId="{8F3BF586-B217-4337-99F1-7B56052231C7}" srcOrd="3" destOrd="0" presId="urn:microsoft.com/office/officeart/2005/8/layout/vList2"/>
    <dgm:cxn modelId="{9549BE9E-85A9-421B-8363-A532ED08CCCF}" type="presParOf" srcId="{AC86F7A1-1955-4EB7-A476-8BF2F75AAF9E}" destId="{8F5035E3-EB66-4137-BF1A-92658D23E56F}" srcOrd="4" destOrd="0" presId="urn:microsoft.com/office/officeart/2005/8/layout/vList2"/>
    <dgm:cxn modelId="{05F31C04-5F38-42E3-A673-18428C321809}" type="presParOf" srcId="{AC86F7A1-1955-4EB7-A476-8BF2F75AAF9E}" destId="{33D2E908-C7B6-4A57-B4A7-9418EE1EBD22}" srcOrd="5" destOrd="0" presId="urn:microsoft.com/office/officeart/2005/8/layout/vList2"/>
    <dgm:cxn modelId="{60E2970E-7C4E-4988-BAF3-287A08FB5F59}" type="presParOf" srcId="{AC86F7A1-1955-4EB7-A476-8BF2F75AAF9E}" destId="{CDB4F24C-F3E9-466B-9D58-F9E7F61AB917}" srcOrd="6" destOrd="0" presId="urn:microsoft.com/office/officeart/2005/8/layout/vList2"/>
    <dgm:cxn modelId="{9F9EA0F9-BA67-4FF2-B4CC-E737A99C6EC9}" type="presParOf" srcId="{AC86F7A1-1955-4EB7-A476-8BF2F75AAF9E}" destId="{8BEEB63A-A48C-4DCC-B900-8EA8A76DDD95}" srcOrd="7" destOrd="0" presId="urn:microsoft.com/office/officeart/2005/8/layout/vList2"/>
    <dgm:cxn modelId="{A294B3C5-F861-4F37-B6E7-50D806175A9B}" type="presParOf" srcId="{AC86F7A1-1955-4EB7-A476-8BF2F75AAF9E}" destId="{B87A5E0C-BC84-4E1E-BA4E-90B853F29D14}" srcOrd="8" destOrd="0" presId="urn:microsoft.com/office/officeart/2005/8/layout/vList2"/>
    <dgm:cxn modelId="{D5CAB436-A9CB-440B-92A3-B1B08F73590B}" type="presParOf" srcId="{AC86F7A1-1955-4EB7-A476-8BF2F75AAF9E}" destId="{28ECECD3-C8C8-4992-87EA-6DE1DF01D42B}" srcOrd="9" destOrd="0" presId="urn:microsoft.com/office/officeart/2005/8/layout/vList2"/>
    <dgm:cxn modelId="{812AD892-DC97-405C-835E-E473376091D5}" type="presParOf" srcId="{AC86F7A1-1955-4EB7-A476-8BF2F75AAF9E}" destId="{6A08B842-8523-4EED-A3A7-D3DFBFB4065B}" srcOrd="10" destOrd="0" presId="urn:microsoft.com/office/officeart/2005/8/layout/vList2"/>
    <dgm:cxn modelId="{C2576896-786F-4FAF-91F3-0EE41F0367B9}" type="presParOf" srcId="{AC86F7A1-1955-4EB7-A476-8BF2F75AAF9E}" destId="{E118DC88-1E3B-4C4F-97C5-0AECD94E60E5}" srcOrd="11" destOrd="0" presId="urn:microsoft.com/office/officeart/2005/8/layout/vList2"/>
    <dgm:cxn modelId="{27547191-7787-4B15-9FD6-43A028C2D78A}" type="presParOf" srcId="{AC86F7A1-1955-4EB7-A476-8BF2F75AAF9E}" destId="{8FA7E52B-9F5D-4B88-8833-1D2C406C699A}" srcOrd="12" destOrd="0" presId="urn:microsoft.com/office/officeart/2005/8/layout/vList2"/>
    <dgm:cxn modelId="{8B8A5BB8-DE9B-48AE-856F-C86BD599E7B9}" type="presParOf" srcId="{AC86F7A1-1955-4EB7-A476-8BF2F75AAF9E}" destId="{55BE1A07-726F-473F-9169-37982E9C5644}" srcOrd="13" destOrd="0" presId="urn:microsoft.com/office/officeart/2005/8/layout/vList2"/>
    <dgm:cxn modelId="{4E485145-BE1E-425A-8A39-311E5C6109A9}" type="presParOf" srcId="{AC86F7A1-1955-4EB7-A476-8BF2F75AAF9E}" destId="{3E2A9A9C-256D-4C43-BB0C-A7E48D0FE127}" srcOrd="14" destOrd="0" presId="urn:microsoft.com/office/officeart/2005/8/layout/vList2"/>
    <dgm:cxn modelId="{58C4B2C8-BC50-4A16-A3B6-812F4BF275C0}" type="presParOf" srcId="{AC86F7A1-1955-4EB7-A476-8BF2F75AAF9E}" destId="{2FA7B79E-DC2F-4361-B306-A69D359FE962}" srcOrd="15" destOrd="0" presId="urn:microsoft.com/office/officeart/2005/8/layout/vList2"/>
    <dgm:cxn modelId="{D66CF460-18F2-4200-9C96-698514A83998}" type="presParOf" srcId="{AC86F7A1-1955-4EB7-A476-8BF2F75AAF9E}" destId="{116D5F8B-A642-4862-82C7-13CCE81930FC}" srcOrd="16" destOrd="0" presId="urn:microsoft.com/office/officeart/2005/8/layout/vList2"/>
    <dgm:cxn modelId="{A714EE2B-59A8-496A-B53E-CF12F56EC64F}" type="presParOf" srcId="{AC86F7A1-1955-4EB7-A476-8BF2F75AAF9E}" destId="{A57114B5-01FB-42D3-86E3-01E8018AC563}" srcOrd="17" destOrd="0" presId="urn:microsoft.com/office/officeart/2005/8/layout/vList2"/>
    <dgm:cxn modelId="{782BD506-B8E3-4BC1-B625-B831224E7F11}" type="presParOf" srcId="{AC86F7A1-1955-4EB7-A476-8BF2F75AAF9E}" destId="{2AE3E01B-9D6D-4305-988F-B8CB3B5D115C}" srcOrd="18" destOrd="0" presId="urn:microsoft.com/office/officeart/2005/8/layout/vList2"/>
    <dgm:cxn modelId="{CC01006D-81E7-45CD-942E-E12B3B3F4E00}" type="presParOf" srcId="{AC86F7A1-1955-4EB7-A476-8BF2F75AAF9E}" destId="{833DF245-FAA8-4286-83F3-BEDF5305C16A}" srcOrd="19" destOrd="0" presId="urn:microsoft.com/office/officeart/2005/8/layout/vList2"/>
    <dgm:cxn modelId="{87ED0B94-059C-49DC-88AF-7548547EC206}" type="presParOf" srcId="{AC86F7A1-1955-4EB7-A476-8BF2F75AAF9E}" destId="{67485676-4D5F-458F-A5BD-7AC5CB2BD519}" srcOrd="20" destOrd="0" presId="urn:microsoft.com/office/officeart/2005/8/layout/vList2"/>
    <dgm:cxn modelId="{FCB832D5-B783-4B3F-8E9F-2894B05EB525}" type="presParOf" srcId="{AC86F7A1-1955-4EB7-A476-8BF2F75AAF9E}" destId="{9A911C02-3F9C-4D98-8F04-39DED660FF1D}" srcOrd="21" destOrd="0" presId="urn:microsoft.com/office/officeart/2005/8/layout/vList2"/>
    <dgm:cxn modelId="{74ACCB9B-6517-4C4F-95BC-1E89A1A1C59C}" type="presParOf" srcId="{AC86F7A1-1955-4EB7-A476-8BF2F75AAF9E}" destId="{64A7A83E-F07F-484B-A050-28339FE52E35}" srcOrd="2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910C735-A0A5-4F2D-A34C-AFAB38F81483}"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57B0044D-298B-478F-A336-C59E59FEA8F9}">
      <dgm:prSet/>
      <dgm:spPr/>
      <dgm:t>
        <a:bodyPr/>
        <a:lstStyle/>
        <a:p>
          <a:r>
            <a:rPr lang="en-US" b="1" dirty="0"/>
            <a:t>DateTimeFormatter: </a:t>
          </a:r>
        </a:p>
        <a:p>
          <a:r>
            <a:rPr lang="en-US" b="1" dirty="0">
              <a:solidFill>
                <a:schemeClr val="bg1"/>
              </a:solidFill>
            </a:rPr>
            <a:t>This class provides formatting and parsing for date-time objects. You can use it to define a pattern for formatting and parsing dates and times.</a:t>
          </a:r>
          <a:endParaRPr lang="en-IN" b="1" dirty="0">
            <a:solidFill>
              <a:schemeClr val="bg1"/>
            </a:solidFill>
          </a:endParaRPr>
        </a:p>
      </dgm:t>
    </dgm:pt>
    <dgm:pt modelId="{59BDA0C4-2C91-462B-84C8-77D282D37F16}" type="parTrans" cxnId="{DCD555F3-079E-4791-8400-0C3595D96A2F}">
      <dgm:prSet/>
      <dgm:spPr/>
      <dgm:t>
        <a:bodyPr/>
        <a:lstStyle/>
        <a:p>
          <a:endParaRPr lang="en-IN"/>
        </a:p>
      </dgm:t>
    </dgm:pt>
    <dgm:pt modelId="{214DFDDE-42D5-4D60-8B1E-B750C3839254}" type="sibTrans" cxnId="{DCD555F3-079E-4791-8400-0C3595D96A2F}">
      <dgm:prSet/>
      <dgm:spPr/>
      <dgm:t>
        <a:bodyPr/>
        <a:lstStyle/>
        <a:p>
          <a:endParaRPr lang="en-IN"/>
        </a:p>
      </dgm:t>
    </dgm:pt>
    <dgm:pt modelId="{FBD64538-D9D8-4CD0-B540-E58D82AAD119}" type="pres">
      <dgm:prSet presAssocID="{2910C735-A0A5-4F2D-A34C-AFAB38F81483}" presName="Name0" presStyleCnt="0">
        <dgm:presLayoutVars>
          <dgm:dir/>
          <dgm:resizeHandles val="exact"/>
        </dgm:presLayoutVars>
      </dgm:prSet>
      <dgm:spPr/>
    </dgm:pt>
    <dgm:pt modelId="{30FA5978-DD09-45D0-877F-39E041BA5CDD}" type="pres">
      <dgm:prSet presAssocID="{57B0044D-298B-478F-A336-C59E59FEA8F9}" presName="node" presStyleLbl="node1" presStyleIdx="0" presStyleCnt="1" custLinFactNeighborX="-7431" custLinFactNeighborY="-4739">
        <dgm:presLayoutVars>
          <dgm:bulletEnabled val="1"/>
        </dgm:presLayoutVars>
      </dgm:prSet>
      <dgm:spPr/>
    </dgm:pt>
  </dgm:ptLst>
  <dgm:cxnLst>
    <dgm:cxn modelId="{E7D42E8A-D8EE-434C-B3E7-947DB44338E9}" type="presOf" srcId="{57B0044D-298B-478F-A336-C59E59FEA8F9}" destId="{30FA5978-DD09-45D0-877F-39E041BA5CDD}" srcOrd="0" destOrd="0" presId="urn:microsoft.com/office/officeart/2005/8/layout/process1"/>
    <dgm:cxn modelId="{A763278B-B6C8-4B7C-95F2-F029346986C7}" type="presOf" srcId="{2910C735-A0A5-4F2D-A34C-AFAB38F81483}" destId="{FBD64538-D9D8-4CD0-B540-E58D82AAD119}" srcOrd="0" destOrd="0" presId="urn:microsoft.com/office/officeart/2005/8/layout/process1"/>
    <dgm:cxn modelId="{DCD555F3-079E-4791-8400-0C3595D96A2F}" srcId="{2910C735-A0A5-4F2D-A34C-AFAB38F81483}" destId="{57B0044D-298B-478F-A336-C59E59FEA8F9}" srcOrd="0" destOrd="0" parTransId="{59BDA0C4-2C91-462B-84C8-77D282D37F16}" sibTransId="{214DFDDE-42D5-4D60-8B1E-B750C3839254}"/>
    <dgm:cxn modelId="{BACB82DE-B6D5-49BA-B644-A1835D2E7BF0}" type="presParOf" srcId="{FBD64538-D9D8-4CD0-B540-E58D82AAD119}" destId="{30FA5978-DD09-45D0-877F-39E041BA5CDD}" srcOrd="0"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BBDF849-2B42-4A3B-B89D-CB0E0CE0A0CB}"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AAA2529C-C976-4640-93DC-8E4D57E188E1}">
      <dgm:prSet/>
      <dgm:spPr/>
      <dgm:t>
        <a:bodyPr/>
        <a:lstStyle/>
        <a:p>
          <a:r>
            <a:rPr lang="en-US" b="1" i="0" baseline="0" dirty="0"/>
            <a:t>LocalDateTime: </a:t>
          </a:r>
        </a:p>
        <a:p>
          <a:r>
            <a:rPr lang="en-US" b="1" i="0" baseline="0" dirty="0">
              <a:solidFill>
                <a:schemeClr val="bg1"/>
              </a:solidFill>
            </a:rPr>
            <a:t>This class represents a date-time without a time zone in the ISO-8601 calendar system. It's often used to represent a specific date and time, and you can perform various operations on it. </a:t>
          </a:r>
          <a:endParaRPr lang="en-IN" b="1" dirty="0">
            <a:solidFill>
              <a:schemeClr val="bg1"/>
            </a:solidFill>
          </a:endParaRPr>
        </a:p>
      </dgm:t>
    </dgm:pt>
    <dgm:pt modelId="{A2A49E56-4B43-4A18-93FA-4B2DD6B3A771}" type="parTrans" cxnId="{86DC64C2-0E6B-4716-84D1-A5FBE347ECB0}">
      <dgm:prSet/>
      <dgm:spPr/>
      <dgm:t>
        <a:bodyPr/>
        <a:lstStyle/>
        <a:p>
          <a:endParaRPr lang="en-IN"/>
        </a:p>
      </dgm:t>
    </dgm:pt>
    <dgm:pt modelId="{F112B5C3-0A24-498F-8919-613E29C55770}" type="sibTrans" cxnId="{86DC64C2-0E6B-4716-84D1-A5FBE347ECB0}">
      <dgm:prSet/>
      <dgm:spPr/>
      <dgm:t>
        <a:bodyPr/>
        <a:lstStyle/>
        <a:p>
          <a:endParaRPr lang="en-IN"/>
        </a:p>
      </dgm:t>
    </dgm:pt>
    <dgm:pt modelId="{324789C2-3EA9-45D3-A432-1DE1EE0FF7EF}" type="pres">
      <dgm:prSet presAssocID="{EBBDF849-2B42-4A3B-B89D-CB0E0CE0A0CB}" presName="Name0" presStyleCnt="0">
        <dgm:presLayoutVars>
          <dgm:dir/>
          <dgm:resizeHandles val="exact"/>
        </dgm:presLayoutVars>
      </dgm:prSet>
      <dgm:spPr/>
    </dgm:pt>
    <dgm:pt modelId="{AD0B19F0-8624-40C5-8960-F198D48B1F8C}" type="pres">
      <dgm:prSet presAssocID="{AAA2529C-C976-4640-93DC-8E4D57E188E1}" presName="node" presStyleLbl="node1" presStyleIdx="0" presStyleCnt="1" custLinFactNeighborX="-49" custLinFactNeighborY="7519">
        <dgm:presLayoutVars>
          <dgm:bulletEnabled val="1"/>
        </dgm:presLayoutVars>
      </dgm:prSet>
      <dgm:spPr/>
    </dgm:pt>
  </dgm:ptLst>
  <dgm:cxnLst>
    <dgm:cxn modelId="{56523C3C-6F88-4924-BF95-168F2B35B9DD}" type="presOf" srcId="{EBBDF849-2B42-4A3B-B89D-CB0E0CE0A0CB}" destId="{324789C2-3EA9-45D3-A432-1DE1EE0FF7EF}" srcOrd="0" destOrd="0" presId="urn:microsoft.com/office/officeart/2005/8/layout/process1"/>
    <dgm:cxn modelId="{6D7A2FB1-B4AB-4B06-A598-0948E2644242}" type="presOf" srcId="{AAA2529C-C976-4640-93DC-8E4D57E188E1}" destId="{AD0B19F0-8624-40C5-8960-F198D48B1F8C}" srcOrd="0" destOrd="0" presId="urn:microsoft.com/office/officeart/2005/8/layout/process1"/>
    <dgm:cxn modelId="{86DC64C2-0E6B-4716-84D1-A5FBE347ECB0}" srcId="{EBBDF849-2B42-4A3B-B89D-CB0E0CE0A0CB}" destId="{AAA2529C-C976-4640-93DC-8E4D57E188E1}" srcOrd="0" destOrd="0" parTransId="{A2A49E56-4B43-4A18-93FA-4B2DD6B3A771}" sibTransId="{F112B5C3-0A24-498F-8919-613E29C55770}"/>
    <dgm:cxn modelId="{357D8C3C-9D1E-4ABD-A910-39B591339822}" type="presParOf" srcId="{324789C2-3EA9-45D3-A432-1DE1EE0FF7EF}" destId="{AD0B19F0-8624-40C5-8960-F198D48B1F8C}" srcOrd="0"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3F1D3AD-992C-4616-B54D-0BEE6E2E6151}"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US"/>
        </a:p>
      </dgm:t>
    </dgm:pt>
    <dgm:pt modelId="{B17A7E9C-FCEF-4480-83E0-3D2F64B49E06}">
      <dgm:prSet phldrT="[Text]" custT="1"/>
      <dgm:spPr/>
      <dgm:t>
        <a:bodyPr/>
        <a:lstStyle/>
        <a:p>
          <a:r>
            <a:rPr lang="en-US" sz="2200" b="0" dirty="0">
              <a:effectLst>
                <a:outerShdw blurRad="38100" dist="38100" dir="2700000" algn="tl">
                  <a:srgbClr val="000000">
                    <a:alpha val="43137"/>
                  </a:srgbClr>
                </a:outerShdw>
              </a:effectLst>
            </a:rPr>
            <a:t>Patient module:-</a:t>
          </a:r>
        </a:p>
      </dgm:t>
    </dgm:pt>
    <dgm:pt modelId="{92B35C7A-906D-4448-824C-D384F120AB4A}" type="parTrans" cxnId="{02E3C660-8F8F-4D38-8F87-628B6D30DAA9}">
      <dgm:prSet/>
      <dgm:spPr/>
      <dgm:t>
        <a:bodyPr/>
        <a:lstStyle/>
        <a:p>
          <a:endParaRPr lang="en-US"/>
        </a:p>
      </dgm:t>
    </dgm:pt>
    <dgm:pt modelId="{397AC9DE-F5EC-401A-9141-D5B06B1B7098}" type="sibTrans" cxnId="{02E3C660-8F8F-4D38-8F87-628B6D30DAA9}">
      <dgm:prSet/>
      <dgm:spPr/>
      <dgm:t>
        <a:bodyPr/>
        <a:lstStyle/>
        <a:p>
          <a:endParaRPr lang="en-US"/>
        </a:p>
      </dgm:t>
    </dgm:pt>
    <dgm:pt modelId="{67ACD768-91D3-4847-B745-3038E794A1A6}">
      <dgm:prSet phldrT="[Text]" custT="1"/>
      <dgm:spPr/>
      <dgm:t>
        <a:bodyPr/>
        <a:lstStyle/>
        <a:p>
          <a:r>
            <a:rPr lang="en-US" sz="2200" b="0">
              <a:effectLst>
                <a:outerShdw blurRad="38100" dist="38100" dir="2700000" algn="tl">
                  <a:srgbClr val="000000">
                    <a:alpha val="43137"/>
                  </a:srgbClr>
                </a:outerShdw>
              </a:effectLst>
            </a:rPr>
            <a:t>Diagnosis module:- </a:t>
          </a:r>
          <a:endParaRPr lang="en-US" sz="2200" dirty="0"/>
        </a:p>
      </dgm:t>
    </dgm:pt>
    <dgm:pt modelId="{9B6415D7-BE06-4F8E-929B-CFB2A742C5E6}" type="parTrans" cxnId="{037868D0-B730-4468-BA80-68434C62F5D2}">
      <dgm:prSet/>
      <dgm:spPr/>
      <dgm:t>
        <a:bodyPr/>
        <a:lstStyle/>
        <a:p>
          <a:endParaRPr lang="en-US"/>
        </a:p>
      </dgm:t>
    </dgm:pt>
    <dgm:pt modelId="{95898069-D0D7-43FB-864D-D560776AA818}" type="sibTrans" cxnId="{037868D0-B730-4468-BA80-68434C62F5D2}">
      <dgm:prSet/>
      <dgm:spPr/>
      <dgm:t>
        <a:bodyPr/>
        <a:lstStyle/>
        <a:p>
          <a:endParaRPr lang="en-US"/>
        </a:p>
      </dgm:t>
    </dgm:pt>
    <dgm:pt modelId="{A432446F-4CDA-4C9D-9496-C079CCD6717E}">
      <dgm:prSet phldrT="[Text]" custT="1"/>
      <dgm:spPr/>
      <dgm:t>
        <a:bodyPr/>
        <a:lstStyle/>
        <a:p>
          <a:r>
            <a:rPr lang="en-US" sz="2200" b="0" dirty="0">
              <a:effectLst>
                <a:outerShdw blurRad="38100" dist="38100" dir="2700000" algn="tl">
                  <a:srgbClr val="000000">
                    <a:alpha val="43137"/>
                  </a:srgbClr>
                </a:outerShdw>
              </a:effectLst>
            </a:rPr>
            <a:t>Bill module:- </a:t>
          </a:r>
          <a:endParaRPr lang="en-US" sz="2200" dirty="0"/>
        </a:p>
      </dgm:t>
    </dgm:pt>
    <dgm:pt modelId="{53BC8786-F335-449B-A260-28CF51539713}" type="parTrans" cxnId="{03560537-F935-46E0-BB5C-6D743DEE00C4}">
      <dgm:prSet/>
      <dgm:spPr/>
      <dgm:t>
        <a:bodyPr/>
        <a:lstStyle/>
        <a:p>
          <a:endParaRPr lang="en-US"/>
        </a:p>
      </dgm:t>
    </dgm:pt>
    <dgm:pt modelId="{4FF84440-CA86-4EB7-A5B7-407ABB28758D}" type="sibTrans" cxnId="{03560537-F935-46E0-BB5C-6D743DEE00C4}">
      <dgm:prSet/>
      <dgm:spPr/>
      <dgm:t>
        <a:bodyPr/>
        <a:lstStyle/>
        <a:p>
          <a:endParaRPr lang="en-US"/>
        </a:p>
      </dgm:t>
    </dgm:pt>
    <dgm:pt modelId="{889AF7B7-5732-484B-BCB5-9716BC02D878}">
      <dgm:prSet custT="1"/>
      <dgm:spPr/>
      <dgm:t>
        <a:bodyPr/>
        <a:lstStyle/>
        <a:p>
          <a:pPr algn="l"/>
          <a:r>
            <a:rPr lang="en-US" sz="2000" b="1" dirty="0"/>
            <a:t>Adding the new record of a patient. Patient’s personal information can be store by using this module.</a:t>
          </a:r>
        </a:p>
      </dgm:t>
    </dgm:pt>
    <dgm:pt modelId="{CFC02FEA-A22A-435C-9DBF-209C77932A04}" type="parTrans" cxnId="{C18E7A3C-0EE4-4CAE-AAA7-436030C348CB}">
      <dgm:prSet/>
      <dgm:spPr/>
      <dgm:t>
        <a:bodyPr/>
        <a:lstStyle/>
        <a:p>
          <a:endParaRPr lang="en-US"/>
        </a:p>
      </dgm:t>
    </dgm:pt>
    <dgm:pt modelId="{E40F2276-8D75-4D38-AA3E-542F57F3FC6D}" type="sibTrans" cxnId="{C18E7A3C-0EE4-4CAE-AAA7-436030C348CB}">
      <dgm:prSet/>
      <dgm:spPr/>
      <dgm:t>
        <a:bodyPr/>
        <a:lstStyle/>
        <a:p>
          <a:endParaRPr lang="en-US"/>
        </a:p>
      </dgm:t>
    </dgm:pt>
    <dgm:pt modelId="{550E77D8-395D-46DF-BC56-C1CB60180A57}">
      <dgm:prSet phldrT="[Text]" custT="1"/>
      <dgm:spPr/>
      <dgm:t>
        <a:bodyPr/>
        <a:lstStyle/>
        <a:p>
          <a:r>
            <a:rPr lang="en-US" sz="2000" b="1" dirty="0"/>
            <a:t>This module used to store or produce the laboratory reports. Patient ID, ward Category, Doctor, Date, Medicines or drugs.</a:t>
          </a:r>
        </a:p>
      </dgm:t>
    </dgm:pt>
    <dgm:pt modelId="{572F646D-4DE6-4881-8545-0C8953E0CEFF}" type="parTrans" cxnId="{10BE5FA2-6B80-4256-BFAB-24877C8CBAF3}">
      <dgm:prSet/>
      <dgm:spPr/>
      <dgm:t>
        <a:bodyPr/>
        <a:lstStyle/>
        <a:p>
          <a:endParaRPr lang="en-US"/>
        </a:p>
      </dgm:t>
    </dgm:pt>
    <dgm:pt modelId="{4D52BF1E-6669-4B0D-8931-863D7CD630A8}" type="sibTrans" cxnId="{10BE5FA2-6B80-4256-BFAB-24877C8CBAF3}">
      <dgm:prSet/>
      <dgm:spPr/>
      <dgm:t>
        <a:bodyPr/>
        <a:lstStyle/>
        <a:p>
          <a:endParaRPr lang="en-US"/>
        </a:p>
      </dgm:t>
    </dgm:pt>
    <dgm:pt modelId="{211FDF18-9CDD-4E72-AC1E-063677CBB7EB}">
      <dgm:prSet phldrT="[Text]" custT="1"/>
      <dgm:spPr/>
      <dgm:t>
        <a:bodyPr/>
        <a:lstStyle/>
        <a:p>
          <a:r>
            <a:rPr lang="en-US" sz="2000" b="1" dirty="0"/>
            <a:t>It generates the bill of the patient with displaying the details such as Patient ID, doctor’s charge, room bill, medicine bill, total amount, No of days, Service charge, Nursing care, Lab bill. </a:t>
          </a:r>
        </a:p>
      </dgm:t>
    </dgm:pt>
    <dgm:pt modelId="{F152DA72-EDD0-4D97-BEE6-1A2519B12D98}" type="parTrans" cxnId="{EEE53432-2FDC-4DCD-834E-067CDD245AB8}">
      <dgm:prSet/>
      <dgm:spPr/>
      <dgm:t>
        <a:bodyPr/>
        <a:lstStyle/>
        <a:p>
          <a:endParaRPr lang="en-US"/>
        </a:p>
      </dgm:t>
    </dgm:pt>
    <dgm:pt modelId="{8E5285D0-0A4A-475F-828D-1EECD3AEC8D7}" type="sibTrans" cxnId="{EEE53432-2FDC-4DCD-834E-067CDD245AB8}">
      <dgm:prSet/>
      <dgm:spPr/>
      <dgm:t>
        <a:bodyPr/>
        <a:lstStyle/>
        <a:p>
          <a:endParaRPr lang="en-US"/>
        </a:p>
      </dgm:t>
    </dgm:pt>
    <dgm:pt modelId="{511EB7BF-3B8E-4A62-93B5-B9658AA56D39}">
      <dgm:prSet custT="1"/>
      <dgm:spPr/>
      <dgm:t>
        <a:bodyPr/>
        <a:lstStyle/>
        <a:p>
          <a:r>
            <a:rPr lang="en-US" sz="2200" b="0">
              <a:effectLst>
                <a:outerShdw blurRad="38100" dist="38100" dir="2700000" algn="tl">
                  <a:srgbClr val="000000">
                    <a:alpha val="43137"/>
                  </a:srgbClr>
                </a:outerShdw>
              </a:effectLst>
            </a:rPr>
            <a:t>Help module:- </a:t>
          </a:r>
          <a:endParaRPr lang="en-US" sz="2200" dirty="0"/>
        </a:p>
      </dgm:t>
    </dgm:pt>
    <dgm:pt modelId="{DD18DC8F-372B-485E-BEA6-5AF3A48F6E59}" type="parTrans" cxnId="{2C778F54-60A4-4ED6-B9F6-EDC2FB9A2B65}">
      <dgm:prSet/>
      <dgm:spPr/>
      <dgm:t>
        <a:bodyPr/>
        <a:lstStyle/>
        <a:p>
          <a:endParaRPr lang="en-US"/>
        </a:p>
      </dgm:t>
    </dgm:pt>
    <dgm:pt modelId="{E4D2553A-A066-4B3A-9AA6-1A91C9F1A4BB}" type="sibTrans" cxnId="{2C778F54-60A4-4ED6-B9F6-EDC2FB9A2B65}">
      <dgm:prSet/>
      <dgm:spPr/>
      <dgm:t>
        <a:bodyPr/>
        <a:lstStyle/>
        <a:p>
          <a:endParaRPr lang="en-US"/>
        </a:p>
      </dgm:t>
    </dgm:pt>
    <dgm:pt modelId="{D0954D62-1E73-4F96-8988-44065467F917}">
      <dgm:prSet custT="1"/>
      <dgm:spPr/>
      <dgm:t>
        <a:bodyPr/>
        <a:lstStyle/>
        <a:p>
          <a:r>
            <a:rPr lang="en-US" sz="2000" b="1" dirty="0"/>
            <a:t>This module gives information about the working of every module.</a:t>
          </a:r>
        </a:p>
      </dgm:t>
    </dgm:pt>
    <dgm:pt modelId="{F7FDFD3D-529F-4C70-B915-9FE30DC6E6BD}" type="parTrans" cxnId="{505F16F0-D4CF-491B-989F-7883F6ECA3F7}">
      <dgm:prSet/>
      <dgm:spPr/>
      <dgm:t>
        <a:bodyPr/>
        <a:lstStyle/>
        <a:p>
          <a:endParaRPr lang="en-US"/>
        </a:p>
      </dgm:t>
    </dgm:pt>
    <dgm:pt modelId="{9D9CCCBC-36B2-45C9-94BF-2C376035FDF9}" type="sibTrans" cxnId="{505F16F0-D4CF-491B-989F-7883F6ECA3F7}">
      <dgm:prSet/>
      <dgm:spPr/>
      <dgm:t>
        <a:bodyPr/>
        <a:lstStyle/>
        <a:p>
          <a:endParaRPr lang="en-US"/>
        </a:p>
      </dgm:t>
    </dgm:pt>
    <dgm:pt modelId="{AC7D54E0-03A0-4E5C-B6DB-C0C37CC07783}">
      <dgm:prSet custT="1"/>
      <dgm:spPr/>
      <dgm:t>
        <a:bodyPr/>
        <a:lstStyle/>
        <a:p>
          <a:r>
            <a:rPr lang="en-US" sz="2000" b="0" dirty="0">
              <a:effectLst>
                <a:outerShdw blurRad="38100" dist="38100" dir="2700000" algn="tl">
                  <a:srgbClr val="000000">
                    <a:alpha val="43137"/>
                  </a:srgbClr>
                </a:outerShdw>
              </a:effectLst>
            </a:rPr>
            <a:t>History module:- </a:t>
          </a:r>
          <a:endParaRPr lang="en-US" sz="2000" dirty="0"/>
        </a:p>
      </dgm:t>
    </dgm:pt>
    <dgm:pt modelId="{3176357F-9BD8-4397-9732-82704702FA64}" type="parTrans" cxnId="{81BC88E1-61AD-4B31-817E-590A77F8B6A2}">
      <dgm:prSet/>
      <dgm:spPr/>
      <dgm:t>
        <a:bodyPr/>
        <a:lstStyle/>
        <a:p>
          <a:endParaRPr lang="en-US"/>
        </a:p>
      </dgm:t>
    </dgm:pt>
    <dgm:pt modelId="{0F356D8F-2A27-478F-B90E-50122A305C8C}" type="sibTrans" cxnId="{81BC88E1-61AD-4B31-817E-590A77F8B6A2}">
      <dgm:prSet/>
      <dgm:spPr/>
      <dgm:t>
        <a:bodyPr/>
        <a:lstStyle/>
        <a:p>
          <a:endParaRPr lang="en-US"/>
        </a:p>
      </dgm:t>
    </dgm:pt>
    <dgm:pt modelId="{6AD52DAC-F4E5-4DB1-BD32-AB98C21F6E76}">
      <dgm:prSet custT="1"/>
      <dgm:spPr/>
      <dgm:t>
        <a:bodyPr/>
        <a:lstStyle/>
        <a:p>
          <a:r>
            <a:rPr lang="en-US" sz="2000" b="1" dirty="0"/>
            <a:t>This module gives all the information of the existing patient. </a:t>
          </a:r>
        </a:p>
      </dgm:t>
    </dgm:pt>
    <dgm:pt modelId="{0E929F6D-28DA-450B-97B8-68EA3F830AB4}" type="parTrans" cxnId="{76B1321F-4AB7-4A23-860C-7D52A18EDB04}">
      <dgm:prSet/>
      <dgm:spPr/>
      <dgm:t>
        <a:bodyPr/>
        <a:lstStyle/>
        <a:p>
          <a:endParaRPr lang="en-US"/>
        </a:p>
      </dgm:t>
    </dgm:pt>
    <dgm:pt modelId="{DAF27409-0B76-4362-89C2-5DAD37045E71}" type="sibTrans" cxnId="{76B1321F-4AB7-4A23-860C-7D52A18EDB04}">
      <dgm:prSet/>
      <dgm:spPr/>
      <dgm:t>
        <a:bodyPr/>
        <a:lstStyle/>
        <a:p>
          <a:endParaRPr lang="en-US"/>
        </a:p>
      </dgm:t>
    </dgm:pt>
    <dgm:pt modelId="{E8EAB551-8E35-4030-ACFB-255ABCF0FD6B}" type="pres">
      <dgm:prSet presAssocID="{23F1D3AD-992C-4616-B54D-0BEE6E2E6151}" presName="linear" presStyleCnt="0">
        <dgm:presLayoutVars>
          <dgm:dir/>
          <dgm:animLvl val="lvl"/>
          <dgm:resizeHandles val="exact"/>
        </dgm:presLayoutVars>
      </dgm:prSet>
      <dgm:spPr/>
    </dgm:pt>
    <dgm:pt modelId="{BF7F72E4-183A-4B5E-80BE-2BD212C2DE94}" type="pres">
      <dgm:prSet presAssocID="{B17A7E9C-FCEF-4480-83E0-3D2F64B49E06}" presName="parentLin" presStyleCnt="0"/>
      <dgm:spPr/>
    </dgm:pt>
    <dgm:pt modelId="{A210248A-9486-473A-8728-954010430431}" type="pres">
      <dgm:prSet presAssocID="{B17A7E9C-FCEF-4480-83E0-3D2F64B49E06}" presName="parentLeftMargin" presStyleLbl="node1" presStyleIdx="0" presStyleCnt="5"/>
      <dgm:spPr/>
    </dgm:pt>
    <dgm:pt modelId="{51464454-9489-4918-A610-18B8C5E6458A}" type="pres">
      <dgm:prSet presAssocID="{B17A7E9C-FCEF-4480-83E0-3D2F64B49E06}" presName="parentText" presStyleLbl="node1" presStyleIdx="0" presStyleCnt="5" custScaleX="47772" custScaleY="60154" custLinFactNeighborX="-74483" custLinFactNeighborY="-29151">
        <dgm:presLayoutVars>
          <dgm:chMax val="0"/>
          <dgm:bulletEnabled val="1"/>
        </dgm:presLayoutVars>
      </dgm:prSet>
      <dgm:spPr/>
    </dgm:pt>
    <dgm:pt modelId="{C15238B5-DBEA-4457-83CB-F80698D03588}" type="pres">
      <dgm:prSet presAssocID="{B17A7E9C-FCEF-4480-83E0-3D2F64B49E06}" presName="negativeSpace" presStyleCnt="0"/>
      <dgm:spPr/>
    </dgm:pt>
    <dgm:pt modelId="{8FDE780B-7108-4A6D-9B7E-76E5EE7BBFF0}" type="pres">
      <dgm:prSet presAssocID="{B17A7E9C-FCEF-4480-83E0-3D2F64B49E06}" presName="childText" presStyleLbl="conFgAcc1" presStyleIdx="0" presStyleCnt="5" custScaleX="100000">
        <dgm:presLayoutVars>
          <dgm:bulletEnabled val="1"/>
        </dgm:presLayoutVars>
      </dgm:prSet>
      <dgm:spPr/>
    </dgm:pt>
    <dgm:pt modelId="{A43CE2F0-DAC2-4AE3-B3F1-BC695E81EB4F}" type="pres">
      <dgm:prSet presAssocID="{397AC9DE-F5EC-401A-9141-D5B06B1B7098}" presName="spaceBetweenRectangles" presStyleCnt="0"/>
      <dgm:spPr/>
    </dgm:pt>
    <dgm:pt modelId="{380EEC89-320E-4154-9B74-3F2606FF48C8}" type="pres">
      <dgm:prSet presAssocID="{67ACD768-91D3-4847-B745-3038E794A1A6}" presName="parentLin" presStyleCnt="0"/>
      <dgm:spPr/>
    </dgm:pt>
    <dgm:pt modelId="{D231E9E0-5EE7-4590-BCC8-A91BC59C1B8C}" type="pres">
      <dgm:prSet presAssocID="{67ACD768-91D3-4847-B745-3038E794A1A6}" presName="parentLeftMargin" presStyleLbl="node1" presStyleIdx="0" presStyleCnt="5"/>
      <dgm:spPr/>
    </dgm:pt>
    <dgm:pt modelId="{8B11433D-B8C7-4F33-BD45-009DB256D519}" type="pres">
      <dgm:prSet presAssocID="{67ACD768-91D3-4847-B745-3038E794A1A6}" presName="parentText" presStyleLbl="node1" presStyleIdx="1" presStyleCnt="5" custScaleX="48107" custScaleY="57825" custLinFactNeighborX="-70718" custLinFactNeighborY="-23161">
        <dgm:presLayoutVars>
          <dgm:chMax val="0"/>
          <dgm:bulletEnabled val="1"/>
        </dgm:presLayoutVars>
      </dgm:prSet>
      <dgm:spPr/>
    </dgm:pt>
    <dgm:pt modelId="{730BDF11-8B65-48D7-9465-4D82CB4F1B52}" type="pres">
      <dgm:prSet presAssocID="{67ACD768-91D3-4847-B745-3038E794A1A6}" presName="negativeSpace" presStyleCnt="0"/>
      <dgm:spPr/>
    </dgm:pt>
    <dgm:pt modelId="{E44FAE68-26FB-413D-9516-C1FD8318B594}" type="pres">
      <dgm:prSet presAssocID="{67ACD768-91D3-4847-B745-3038E794A1A6}" presName="childText" presStyleLbl="conFgAcc1" presStyleIdx="1" presStyleCnt="5">
        <dgm:presLayoutVars>
          <dgm:bulletEnabled val="1"/>
        </dgm:presLayoutVars>
      </dgm:prSet>
      <dgm:spPr/>
    </dgm:pt>
    <dgm:pt modelId="{7FECC1D4-F8DB-4BDA-A2EC-4915EFC0870A}" type="pres">
      <dgm:prSet presAssocID="{95898069-D0D7-43FB-864D-D560776AA818}" presName="spaceBetweenRectangles" presStyleCnt="0"/>
      <dgm:spPr/>
    </dgm:pt>
    <dgm:pt modelId="{F83CA7F8-764A-4DFD-9869-CD3DFF6E0C22}" type="pres">
      <dgm:prSet presAssocID="{A432446F-4CDA-4C9D-9496-C079CCD6717E}" presName="parentLin" presStyleCnt="0"/>
      <dgm:spPr/>
    </dgm:pt>
    <dgm:pt modelId="{FAD0DA27-0108-4147-A065-A26136C56928}" type="pres">
      <dgm:prSet presAssocID="{A432446F-4CDA-4C9D-9496-C079CCD6717E}" presName="parentLeftMargin" presStyleLbl="node1" presStyleIdx="1" presStyleCnt="5"/>
      <dgm:spPr/>
    </dgm:pt>
    <dgm:pt modelId="{5ED0B06E-4232-494F-83DA-C994E720607D}" type="pres">
      <dgm:prSet presAssocID="{A432446F-4CDA-4C9D-9496-C079CCD6717E}" presName="parentText" presStyleLbl="node1" presStyleIdx="2" presStyleCnt="5" custScaleX="48107" custScaleY="58575" custLinFactNeighborX="-70718" custLinFactNeighborY="-21343">
        <dgm:presLayoutVars>
          <dgm:chMax val="0"/>
          <dgm:bulletEnabled val="1"/>
        </dgm:presLayoutVars>
      </dgm:prSet>
      <dgm:spPr/>
    </dgm:pt>
    <dgm:pt modelId="{4CAC4AE7-059A-47A7-8211-C4147527DDE7}" type="pres">
      <dgm:prSet presAssocID="{A432446F-4CDA-4C9D-9496-C079CCD6717E}" presName="negativeSpace" presStyleCnt="0"/>
      <dgm:spPr/>
    </dgm:pt>
    <dgm:pt modelId="{7A2A6F8A-D55F-4DBD-9571-83E5EEA69BB4}" type="pres">
      <dgm:prSet presAssocID="{A432446F-4CDA-4C9D-9496-C079CCD6717E}" presName="childText" presStyleLbl="conFgAcc1" presStyleIdx="2" presStyleCnt="5" custScaleY="107671">
        <dgm:presLayoutVars>
          <dgm:bulletEnabled val="1"/>
        </dgm:presLayoutVars>
      </dgm:prSet>
      <dgm:spPr/>
    </dgm:pt>
    <dgm:pt modelId="{C97A3F1E-8688-4208-A966-C0C6EAFFCEDF}" type="pres">
      <dgm:prSet presAssocID="{4FF84440-CA86-4EB7-A5B7-407ABB28758D}" presName="spaceBetweenRectangles" presStyleCnt="0"/>
      <dgm:spPr/>
    </dgm:pt>
    <dgm:pt modelId="{67CB86FD-55EB-4847-A4EC-55569E10428C}" type="pres">
      <dgm:prSet presAssocID="{511EB7BF-3B8E-4A62-93B5-B9658AA56D39}" presName="parentLin" presStyleCnt="0"/>
      <dgm:spPr/>
    </dgm:pt>
    <dgm:pt modelId="{C5256A4C-5CD0-4A1C-BD26-E9733FF2E998}" type="pres">
      <dgm:prSet presAssocID="{511EB7BF-3B8E-4A62-93B5-B9658AA56D39}" presName="parentLeftMargin" presStyleLbl="node1" presStyleIdx="2" presStyleCnt="5"/>
      <dgm:spPr/>
    </dgm:pt>
    <dgm:pt modelId="{CB9D8D96-738F-455F-8AF7-2F74F385986B}" type="pres">
      <dgm:prSet presAssocID="{511EB7BF-3B8E-4A62-93B5-B9658AA56D39}" presName="parentText" presStyleLbl="node1" presStyleIdx="3" presStyleCnt="5" custScaleX="47745" custScaleY="63193" custLinFactNeighborX="-63333" custLinFactNeighborY="-21110">
        <dgm:presLayoutVars>
          <dgm:chMax val="0"/>
          <dgm:bulletEnabled val="1"/>
        </dgm:presLayoutVars>
      </dgm:prSet>
      <dgm:spPr/>
    </dgm:pt>
    <dgm:pt modelId="{3F26834E-C624-4B2B-9A54-AAD4CC4CAEAA}" type="pres">
      <dgm:prSet presAssocID="{511EB7BF-3B8E-4A62-93B5-B9658AA56D39}" presName="negativeSpace" presStyleCnt="0"/>
      <dgm:spPr/>
    </dgm:pt>
    <dgm:pt modelId="{A31329F2-8264-4860-93E8-FF00616F362D}" type="pres">
      <dgm:prSet presAssocID="{511EB7BF-3B8E-4A62-93B5-B9658AA56D39}" presName="childText" presStyleLbl="conFgAcc1" presStyleIdx="3" presStyleCnt="5">
        <dgm:presLayoutVars>
          <dgm:bulletEnabled val="1"/>
        </dgm:presLayoutVars>
      </dgm:prSet>
      <dgm:spPr/>
    </dgm:pt>
    <dgm:pt modelId="{E7739725-88E5-409C-B2FC-D0DABC1AD463}" type="pres">
      <dgm:prSet presAssocID="{E4D2553A-A066-4B3A-9AA6-1A91C9F1A4BB}" presName="spaceBetweenRectangles" presStyleCnt="0"/>
      <dgm:spPr/>
    </dgm:pt>
    <dgm:pt modelId="{1034E39A-16E3-4D1C-97CA-4E7D2D896C4D}" type="pres">
      <dgm:prSet presAssocID="{AC7D54E0-03A0-4E5C-B6DB-C0C37CC07783}" presName="parentLin" presStyleCnt="0"/>
      <dgm:spPr/>
    </dgm:pt>
    <dgm:pt modelId="{0B23FD45-FCEC-4962-9204-2A2A9D2890AA}" type="pres">
      <dgm:prSet presAssocID="{AC7D54E0-03A0-4E5C-B6DB-C0C37CC07783}" presName="parentLeftMargin" presStyleLbl="node1" presStyleIdx="3" presStyleCnt="5"/>
      <dgm:spPr/>
    </dgm:pt>
    <dgm:pt modelId="{3784ADFD-CFCC-4C7B-8B4E-8125E4009FD1}" type="pres">
      <dgm:prSet presAssocID="{AC7D54E0-03A0-4E5C-B6DB-C0C37CC07783}" presName="parentText" presStyleLbl="node1" presStyleIdx="4" presStyleCnt="5" custScaleX="47745" custScaleY="63193" custLinFactNeighborX="-63333" custLinFactNeighborY="-21110">
        <dgm:presLayoutVars>
          <dgm:chMax val="0"/>
          <dgm:bulletEnabled val="1"/>
        </dgm:presLayoutVars>
      </dgm:prSet>
      <dgm:spPr/>
    </dgm:pt>
    <dgm:pt modelId="{42392BE1-B443-413D-8E6A-4B80B4961CE6}" type="pres">
      <dgm:prSet presAssocID="{AC7D54E0-03A0-4E5C-B6DB-C0C37CC07783}" presName="negativeSpace" presStyleCnt="0"/>
      <dgm:spPr/>
    </dgm:pt>
    <dgm:pt modelId="{B5E01B6F-5197-4963-90CC-69E85BF44854}" type="pres">
      <dgm:prSet presAssocID="{AC7D54E0-03A0-4E5C-B6DB-C0C37CC07783}" presName="childText" presStyleLbl="conFgAcc1" presStyleIdx="4" presStyleCnt="5">
        <dgm:presLayoutVars>
          <dgm:bulletEnabled val="1"/>
        </dgm:presLayoutVars>
      </dgm:prSet>
      <dgm:spPr/>
    </dgm:pt>
  </dgm:ptLst>
  <dgm:cxnLst>
    <dgm:cxn modelId="{C9ADB809-C3C9-4674-ADFF-26AC92D9D96D}" type="presOf" srcId="{889AF7B7-5732-484B-BCB5-9716BC02D878}" destId="{8FDE780B-7108-4A6D-9B7E-76E5EE7BBFF0}" srcOrd="0" destOrd="0" presId="urn:microsoft.com/office/officeart/2005/8/layout/list1"/>
    <dgm:cxn modelId="{1E19E40B-6DD8-4C3C-9606-87AD649EAE87}" type="presOf" srcId="{AC7D54E0-03A0-4E5C-B6DB-C0C37CC07783}" destId="{0B23FD45-FCEC-4962-9204-2A2A9D2890AA}" srcOrd="0" destOrd="0" presId="urn:microsoft.com/office/officeart/2005/8/layout/list1"/>
    <dgm:cxn modelId="{76B1321F-4AB7-4A23-860C-7D52A18EDB04}" srcId="{AC7D54E0-03A0-4E5C-B6DB-C0C37CC07783}" destId="{6AD52DAC-F4E5-4DB1-BD32-AB98C21F6E76}" srcOrd="0" destOrd="0" parTransId="{0E929F6D-28DA-450B-97B8-68EA3F830AB4}" sibTransId="{DAF27409-0B76-4362-89C2-5DAD37045E71}"/>
    <dgm:cxn modelId="{AE0EB121-F804-46D3-A544-C13D1BF0DC4D}" type="presOf" srcId="{550E77D8-395D-46DF-BC56-C1CB60180A57}" destId="{E44FAE68-26FB-413D-9516-C1FD8318B594}" srcOrd="0" destOrd="0" presId="urn:microsoft.com/office/officeart/2005/8/layout/list1"/>
    <dgm:cxn modelId="{DE00E02B-FFEC-4B68-A3AE-B19086067436}" type="presOf" srcId="{211FDF18-9CDD-4E72-AC1E-063677CBB7EB}" destId="{7A2A6F8A-D55F-4DBD-9571-83E5EEA69BB4}" srcOrd="0" destOrd="0" presId="urn:microsoft.com/office/officeart/2005/8/layout/list1"/>
    <dgm:cxn modelId="{EEE53432-2FDC-4DCD-834E-067CDD245AB8}" srcId="{A432446F-4CDA-4C9D-9496-C079CCD6717E}" destId="{211FDF18-9CDD-4E72-AC1E-063677CBB7EB}" srcOrd="0" destOrd="0" parTransId="{F152DA72-EDD0-4D97-BEE6-1A2519B12D98}" sibTransId="{8E5285D0-0A4A-475F-828D-1EECD3AEC8D7}"/>
    <dgm:cxn modelId="{03560537-F935-46E0-BB5C-6D743DEE00C4}" srcId="{23F1D3AD-992C-4616-B54D-0BEE6E2E6151}" destId="{A432446F-4CDA-4C9D-9496-C079CCD6717E}" srcOrd="2" destOrd="0" parTransId="{53BC8786-F335-449B-A260-28CF51539713}" sibTransId="{4FF84440-CA86-4EB7-A5B7-407ABB28758D}"/>
    <dgm:cxn modelId="{C18E7A3C-0EE4-4CAE-AAA7-436030C348CB}" srcId="{B17A7E9C-FCEF-4480-83E0-3D2F64B49E06}" destId="{889AF7B7-5732-484B-BCB5-9716BC02D878}" srcOrd="0" destOrd="0" parTransId="{CFC02FEA-A22A-435C-9DBF-209C77932A04}" sibTransId="{E40F2276-8D75-4D38-AA3E-542F57F3FC6D}"/>
    <dgm:cxn modelId="{02E3C660-8F8F-4D38-8F87-628B6D30DAA9}" srcId="{23F1D3AD-992C-4616-B54D-0BEE6E2E6151}" destId="{B17A7E9C-FCEF-4480-83E0-3D2F64B49E06}" srcOrd="0" destOrd="0" parTransId="{92B35C7A-906D-4448-824C-D384F120AB4A}" sibTransId="{397AC9DE-F5EC-401A-9141-D5B06B1B7098}"/>
    <dgm:cxn modelId="{3EE07F68-996C-4559-B61E-D0E06FFB39C9}" type="presOf" srcId="{AC7D54E0-03A0-4E5C-B6DB-C0C37CC07783}" destId="{3784ADFD-CFCC-4C7B-8B4E-8125E4009FD1}" srcOrd="1" destOrd="0" presId="urn:microsoft.com/office/officeart/2005/8/layout/list1"/>
    <dgm:cxn modelId="{2C778F54-60A4-4ED6-B9F6-EDC2FB9A2B65}" srcId="{23F1D3AD-992C-4616-B54D-0BEE6E2E6151}" destId="{511EB7BF-3B8E-4A62-93B5-B9658AA56D39}" srcOrd="3" destOrd="0" parTransId="{DD18DC8F-372B-485E-BEA6-5AF3A48F6E59}" sibTransId="{E4D2553A-A066-4B3A-9AA6-1A91C9F1A4BB}"/>
    <dgm:cxn modelId="{A6A9A67B-890F-4C19-B8DA-A9D592604CA3}" type="presOf" srcId="{D0954D62-1E73-4F96-8988-44065467F917}" destId="{A31329F2-8264-4860-93E8-FF00616F362D}" srcOrd="0" destOrd="0" presId="urn:microsoft.com/office/officeart/2005/8/layout/list1"/>
    <dgm:cxn modelId="{F04F4E84-C1A9-4407-B632-423C6563B9B7}" type="presOf" srcId="{23F1D3AD-992C-4616-B54D-0BEE6E2E6151}" destId="{E8EAB551-8E35-4030-ACFB-255ABCF0FD6B}" srcOrd="0" destOrd="0" presId="urn:microsoft.com/office/officeart/2005/8/layout/list1"/>
    <dgm:cxn modelId="{CC098587-62E3-49E9-A1AA-9F5FCF2500B9}" type="presOf" srcId="{511EB7BF-3B8E-4A62-93B5-B9658AA56D39}" destId="{CB9D8D96-738F-455F-8AF7-2F74F385986B}" srcOrd="1" destOrd="0" presId="urn:microsoft.com/office/officeart/2005/8/layout/list1"/>
    <dgm:cxn modelId="{AADF408C-1A83-4AC5-A64F-B26A6C8D46F1}" type="presOf" srcId="{511EB7BF-3B8E-4A62-93B5-B9658AA56D39}" destId="{C5256A4C-5CD0-4A1C-BD26-E9733FF2E998}" srcOrd="0" destOrd="0" presId="urn:microsoft.com/office/officeart/2005/8/layout/list1"/>
    <dgm:cxn modelId="{A4BCCC93-8449-49D8-8F4B-E76881A95EAA}" type="presOf" srcId="{67ACD768-91D3-4847-B745-3038E794A1A6}" destId="{D231E9E0-5EE7-4590-BCC8-A91BC59C1B8C}" srcOrd="0" destOrd="0" presId="urn:microsoft.com/office/officeart/2005/8/layout/list1"/>
    <dgm:cxn modelId="{480CEDA0-7DA6-4CBF-8364-E77895B71ABB}" type="presOf" srcId="{A432446F-4CDA-4C9D-9496-C079CCD6717E}" destId="{FAD0DA27-0108-4147-A065-A26136C56928}" srcOrd="0" destOrd="0" presId="urn:microsoft.com/office/officeart/2005/8/layout/list1"/>
    <dgm:cxn modelId="{53AF01A2-CDF0-45C1-9BF4-230BDAB758EA}" type="presOf" srcId="{B17A7E9C-FCEF-4480-83E0-3D2F64B49E06}" destId="{51464454-9489-4918-A610-18B8C5E6458A}" srcOrd="1" destOrd="0" presId="urn:microsoft.com/office/officeart/2005/8/layout/list1"/>
    <dgm:cxn modelId="{10BE5FA2-6B80-4256-BFAB-24877C8CBAF3}" srcId="{67ACD768-91D3-4847-B745-3038E794A1A6}" destId="{550E77D8-395D-46DF-BC56-C1CB60180A57}" srcOrd="0" destOrd="0" parTransId="{572F646D-4DE6-4881-8545-0C8953E0CEFF}" sibTransId="{4D52BF1E-6669-4B0D-8931-863D7CD630A8}"/>
    <dgm:cxn modelId="{0691CDC8-9FC7-4A48-8883-AF63561C0863}" type="presOf" srcId="{B17A7E9C-FCEF-4480-83E0-3D2F64B49E06}" destId="{A210248A-9486-473A-8728-954010430431}" srcOrd="0" destOrd="0" presId="urn:microsoft.com/office/officeart/2005/8/layout/list1"/>
    <dgm:cxn modelId="{037868D0-B730-4468-BA80-68434C62F5D2}" srcId="{23F1D3AD-992C-4616-B54D-0BEE6E2E6151}" destId="{67ACD768-91D3-4847-B745-3038E794A1A6}" srcOrd="1" destOrd="0" parTransId="{9B6415D7-BE06-4F8E-929B-CFB2A742C5E6}" sibTransId="{95898069-D0D7-43FB-864D-D560776AA818}"/>
    <dgm:cxn modelId="{390F17D4-1C13-4C93-8617-8EE30995BB61}" type="presOf" srcId="{67ACD768-91D3-4847-B745-3038E794A1A6}" destId="{8B11433D-B8C7-4F33-BD45-009DB256D519}" srcOrd="1" destOrd="0" presId="urn:microsoft.com/office/officeart/2005/8/layout/list1"/>
    <dgm:cxn modelId="{81BC88E1-61AD-4B31-817E-590A77F8B6A2}" srcId="{23F1D3AD-992C-4616-B54D-0BEE6E2E6151}" destId="{AC7D54E0-03A0-4E5C-B6DB-C0C37CC07783}" srcOrd="4" destOrd="0" parTransId="{3176357F-9BD8-4397-9732-82704702FA64}" sibTransId="{0F356D8F-2A27-478F-B90E-50122A305C8C}"/>
    <dgm:cxn modelId="{5A028BE1-414F-454B-90C0-406E3C5D97DD}" type="presOf" srcId="{A432446F-4CDA-4C9D-9496-C079CCD6717E}" destId="{5ED0B06E-4232-494F-83DA-C994E720607D}" srcOrd="1" destOrd="0" presId="urn:microsoft.com/office/officeart/2005/8/layout/list1"/>
    <dgm:cxn modelId="{4E2244EF-5E28-41C3-B401-7E9D7D566FBD}" type="presOf" srcId="{6AD52DAC-F4E5-4DB1-BD32-AB98C21F6E76}" destId="{B5E01B6F-5197-4963-90CC-69E85BF44854}" srcOrd="0" destOrd="0" presId="urn:microsoft.com/office/officeart/2005/8/layout/list1"/>
    <dgm:cxn modelId="{505F16F0-D4CF-491B-989F-7883F6ECA3F7}" srcId="{511EB7BF-3B8E-4A62-93B5-B9658AA56D39}" destId="{D0954D62-1E73-4F96-8988-44065467F917}" srcOrd="0" destOrd="0" parTransId="{F7FDFD3D-529F-4C70-B915-9FE30DC6E6BD}" sibTransId="{9D9CCCBC-36B2-45C9-94BF-2C376035FDF9}"/>
    <dgm:cxn modelId="{86DB5599-992F-4CD7-9D10-DA9A0957691B}" type="presParOf" srcId="{E8EAB551-8E35-4030-ACFB-255ABCF0FD6B}" destId="{BF7F72E4-183A-4B5E-80BE-2BD212C2DE94}" srcOrd="0" destOrd="0" presId="urn:microsoft.com/office/officeart/2005/8/layout/list1"/>
    <dgm:cxn modelId="{A880CE57-A243-41B6-B46D-2AE740C11C29}" type="presParOf" srcId="{BF7F72E4-183A-4B5E-80BE-2BD212C2DE94}" destId="{A210248A-9486-473A-8728-954010430431}" srcOrd="0" destOrd="0" presId="urn:microsoft.com/office/officeart/2005/8/layout/list1"/>
    <dgm:cxn modelId="{DD19AFB9-0C1B-445A-B80A-F6E42AB1A6B0}" type="presParOf" srcId="{BF7F72E4-183A-4B5E-80BE-2BD212C2DE94}" destId="{51464454-9489-4918-A610-18B8C5E6458A}" srcOrd="1" destOrd="0" presId="urn:microsoft.com/office/officeart/2005/8/layout/list1"/>
    <dgm:cxn modelId="{DD637CB9-C816-45EB-8AE8-222DB1FC76C2}" type="presParOf" srcId="{E8EAB551-8E35-4030-ACFB-255ABCF0FD6B}" destId="{C15238B5-DBEA-4457-83CB-F80698D03588}" srcOrd="1" destOrd="0" presId="urn:microsoft.com/office/officeart/2005/8/layout/list1"/>
    <dgm:cxn modelId="{8BA4557D-33C6-4A60-98EF-FC7BAD137D6A}" type="presParOf" srcId="{E8EAB551-8E35-4030-ACFB-255ABCF0FD6B}" destId="{8FDE780B-7108-4A6D-9B7E-76E5EE7BBFF0}" srcOrd="2" destOrd="0" presId="urn:microsoft.com/office/officeart/2005/8/layout/list1"/>
    <dgm:cxn modelId="{DFDD8DD6-6367-4657-9DDF-5690DDE58946}" type="presParOf" srcId="{E8EAB551-8E35-4030-ACFB-255ABCF0FD6B}" destId="{A43CE2F0-DAC2-4AE3-B3F1-BC695E81EB4F}" srcOrd="3" destOrd="0" presId="urn:microsoft.com/office/officeart/2005/8/layout/list1"/>
    <dgm:cxn modelId="{19C5EEA5-11A8-4F3B-B7AF-FA5F3BA18325}" type="presParOf" srcId="{E8EAB551-8E35-4030-ACFB-255ABCF0FD6B}" destId="{380EEC89-320E-4154-9B74-3F2606FF48C8}" srcOrd="4" destOrd="0" presId="urn:microsoft.com/office/officeart/2005/8/layout/list1"/>
    <dgm:cxn modelId="{ADBF0301-748E-4A11-9A99-33CB0D4B8F63}" type="presParOf" srcId="{380EEC89-320E-4154-9B74-3F2606FF48C8}" destId="{D231E9E0-5EE7-4590-BCC8-A91BC59C1B8C}" srcOrd="0" destOrd="0" presId="urn:microsoft.com/office/officeart/2005/8/layout/list1"/>
    <dgm:cxn modelId="{1E34EEB2-DB3F-4B04-A3C2-3455C9329DC4}" type="presParOf" srcId="{380EEC89-320E-4154-9B74-3F2606FF48C8}" destId="{8B11433D-B8C7-4F33-BD45-009DB256D519}" srcOrd="1" destOrd="0" presId="urn:microsoft.com/office/officeart/2005/8/layout/list1"/>
    <dgm:cxn modelId="{D97DCD1C-C6BA-4364-9C3D-2B9A1C20E118}" type="presParOf" srcId="{E8EAB551-8E35-4030-ACFB-255ABCF0FD6B}" destId="{730BDF11-8B65-48D7-9465-4D82CB4F1B52}" srcOrd="5" destOrd="0" presId="urn:microsoft.com/office/officeart/2005/8/layout/list1"/>
    <dgm:cxn modelId="{7080FEE9-81C5-4408-B8E4-9617FDE3F3B2}" type="presParOf" srcId="{E8EAB551-8E35-4030-ACFB-255ABCF0FD6B}" destId="{E44FAE68-26FB-413D-9516-C1FD8318B594}" srcOrd="6" destOrd="0" presId="urn:microsoft.com/office/officeart/2005/8/layout/list1"/>
    <dgm:cxn modelId="{CAE9F319-8556-474C-BB20-D33260973A0A}" type="presParOf" srcId="{E8EAB551-8E35-4030-ACFB-255ABCF0FD6B}" destId="{7FECC1D4-F8DB-4BDA-A2EC-4915EFC0870A}" srcOrd="7" destOrd="0" presId="urn:microsoft.com/office/officeart/2005/8/layout/list1"/>
    <dgm:cxn modelId="{A44978A9-B2B8-4423-9279-51B51D641292}" type="presParOf" srcId="{E8EAB551-8E35-4030-ACFB-255ABCF0FD6B}" destId="{F83CA7F8-764A-4DFD-9869-CD3DFF6E0C22}" srcOrd="8" destOrd="0" presId="urn:microsoft.com/office/officeart/2005/8/layout/list1"/>
    <dgm:cxn modelId="{B30E61C0-067F-495C-BFB8-01AFD64771CF}" type="presParOf" srcId="{F83CA7F8-764A-4DFD-9869-CD3DFF6E0C22}" destId="{FAD0DA27-0108-4147-A065-A26136C56928}" srcOrd="0" destOrd="0" presId="urn:microsoft.com/office/officeart/2005/8/layout/list1"/>
    <dgm:cxn modelId="{A9C20D61-271C-43C9-9126-C0A20F6998AE}" type="presParOf" srcId="{F83CA7F8-764A-4DFD-9869-CD3DFF6E0C22}" destId="{5ED0B06E-4232-494F-83DA-C994E720607D}" srcOrd="1" destOrd="0" presId="urn:microsoft.com/office/officeart/2005/8/layout/list1"/>
    <dgm:cxn modelId="{5059FE2E-7181-4235-B907-9DA523BB2F14}" type="presParOf" srcId="{E8EAB551-8E35-4030-ACFB-255ABCF0FD6B}" destId="{4CAC4AE7-059A-47A7-8211-C4147527DDE7}" srcOrd="9" destOrd="0" presId="urn:microsoft.com/office/officeart/2005/8/layout/list1"/>
    <dgm:cxn modelId="{6DF9DCDC-BD97-43E4-B8EA-FED5A1997B5D}" type="presParOf" srcId="{E8EAB551-8E35-4030-ACFB-255ABCF0FD6B}" destId="{7A2A6F8A-D55F-4DBD-9571-83E5EEA69BB4}" srcOrd="10" destOrd="0" presId="urn:microsoft.com/office/officeart/2005/8/layout/list1"/>
    <dgm:cxn modelId="{1129A491-9B42-4E19-A7D7-886300E7DF83}" type="presParOf" srcId="{E8EAB551-8E35-4030-ACFB-255ABCF0FD6B}" destId="{C97A3F1E-8688-4208-A966-C0C6EAFFCEDF}" srcOrd="11" destOrd="0" presId="urn:microsoft.com/office/officeart/2005/8/layout/list1"/>
    <dgm:cxn modelId="{F239434B-AF8D-4228-9128-1F3CBC9310E6}" type="presParOf" srcId="{E8EAB551-8E35-4030-ACFB-255ABCF0FD6B}" destId="{67CB86FD-55EB-4847-A4EC-55569E10428C}" srcOrd="12" destOrd="0" presId="urn:microsoft.com/office/officeart/2005/8/layout/list1"/>
    <dgm:cxn modelId="{747CABF0-6B11-4192-BA35-167D30B6C8A4}" type="presParOf" srcId="{67CB86FD-55EB-4847-A4EC-55569E10428C}" destId="{C5256A4C-5CD0-4A1C-BD26-E9733FF2E998}" srcOrd="0" destOrd="0" presId="urn:microsoft.com/office/officeart/2005/8/layout/list1"/>
    <dgm:cxn modelId="{79E69DAF-443A-4A1C-824A-1824FE56E9F8}" type="presParOf" srcId="{67CB86FD-55EB-4847-A4EC-55569E10428C}" destId="{CB9D8D96-738F-455F-8AF7-2F74F385986B}" srcOrd="1" destOrd="0" presId="urn:microsoft.com/office/officeart/2005/8/layout/list1"/>
    <dgm:cxn modelId="{CA27195A-D473-4325-86CD-6ABCECC646F4}" type="presParOf" srcId="{E8EAB551-8E35-4030-ACFB-255ABCF0FD6B}" destId="{3F26834E-C624-4B2B-9A54-AAD4CC4CAEAA}" srcOrd="13" destOrd="0" presId="urn:microsoft.com/office/officeart/2005/8/layout/list1"/>
    <dgm:cxn modelId="{FB1815A7-9607-4043-8256-010679C35600}" type="presParOf" srcId="{E8EAB551-8E35-4030-ACFB-255ABCF0FD6B}" destId="{A31329F2-8264-4860-93E8-FF00616F362D}" srcOrd="14" destOrd="0" presId="urn:microsoft.com/office/officeart/2005/8/layout/list1"/>
    <dgm:cxn modelId="{4D6EA95C-3A3C-49CD-B3AC-DB04CDCAF008}" type="presParOf" srcId="{E8EAB551-8E35-4030-ACFB-255ABCF0FD6B}" destId="{E7739725-88E5-409C-B2FC-D0DABC1AD463}" srcOrd="15" destOrd="0" presId="urn:microsoft.com/office/officeart/2005/8/layout/list1"/>
    <dgm:cxn modelId="{E3E1DE03-7900-46C3-8E55-57C6B5D36FB8}" type="presParOf" srcId="{E8EAB551-8E35-4030-ACFB-255ABCF0FD6B}" destId="{1034E39A-16E3-4D1C-97CA-4E7D2D896C4D}" srcOrd="16" destOrd="0" presId="urn:microsoft.com/office/officeart/2005/8/layout/list1"/>
    <dgm:cxn modelId="{0DFEE553-DB0B-416C-9F09-14FCBE001948}" type="presParOf" srcId="{1034E39A-16E3-4D1C-97CA-4E7D2D896C4D}" destId="{0B23FD45-FCEC-4962-9204-2A2A9D2890AA}" srcOrd="0" destOrd="0" presId="urn:microsoft.com/office/officeart/2005/8/layout/list1"/>
    <dgm:cxn modelId="{79177DF3-7AA8-4CCA-80AE-DFD8D597EDC7}" type="presParOf" srcId="{1034E39A-16E3-4D1C-97CA-4E7D2D896C4D}" destId="{3784ADFD-CFCC-4C7B-8B4E-8125E4009FD1}" srcOrd="1" destOrd="0" presId="urn:microsoft.com/office/officeart/2005/8/layout/list1"/>
    <dgm:cxn modelId="{968BB0DB-DE76-48E9-937C-DACC773381B4}" type="presParOf" srcId="{E8EAB551-8E35-4030-ACFB-255ABCF0FD6B}" destId="{42392BE1-B443-413D-8E6A-4B80B4961CE6}" srcOrd="17" destOrd="0" presId="urn:microsoft.com/office/officeart/2005/8/layout/list1"/>
    <dgm:cxn modelId="{F0E5C6F0-FDB9-4025-AFA1-5294F3796265}" type="presParOf" srcId="{E8EAB551-8E35-4030-ACFB-255ABCF0FD6B}" destId="{B5E01B6F-5197-4963-90CC-69E85BF44854}"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63F060A-0552-4AEF-910B-F8750BD4A35C}" type="doc">
      <dgm:prSet loTypeId="urn:microsoft.com/office/officeart/2005/8/layout/radial4" loCatId="relationship" qsTypeId="urn:microsoft.com/office/officeart/2005/8/quickstyle/3d6" qsCatId="3D" csTypeId="urn:microsoft.com/office/officeart/2005/8/colors/accent6_1" csCatId="accent6" phldr="1"/>
      <dgm:spPr/>
      <dgm:t>
        <a:bodyPr/>
        <a:lstStyle/>
        <a:p>
          <a:endParaRPr lang="en-US"/>
        </a:p>
      </dgm:t>
    </dgm:pt>
    <dgm:pt modelId="{943667B8-6935-4EFC-8640-59B52B05BC38}">
      <dgm:prSet custT="1"/>
      <dgm:spPr/>
      <dgm:t>
        <a:bodyPr/>
        <a:lstStyle/>
        <a:p>
          <a:pPr rtl="0"/>
          <a:r>
            <a:rPr lang="en-US" sz="1800" b="1" dirty="0"/>
            <a:t>User requirements keep changing as the system is being used</a:t>
          </a:r>
          <a:r>
            <a:rPr lang="en-US" sz="2100" b="1" dirty="0"/>
            <a:t>.</a:t>
          </a:r>
        </a:p>
      </dgm:t>
    </dgm:pt>
    <dgm:pt modelId="{A10A93B5-C61E-49F9-83E3-B2F5A93E48A2}" type="parTrans" cxnId="{2C6C5B13-B348-4876-8F0B-E183CB183663}">
      <dgm:prSet/>
      <dgm:spPr/>
      <dgm:t>
        <a:bodyPr/>
        <a:lstStyle/>
        <a:p>
          <a:endParaRPr lang="en-US"/>
        </a:p>
      </dgm:t>
    </dgm:pt>
    <dgm:pt modelId="{94D4FB4C-25FB-436A-97A5-2712FACBF07F}" type="sibTrans" cxnId="{2C6C5B13-B348-4876-8F0B-E183CB183663}">
      <dgm:prSet/>
      <dgm:spPr/>
      <dgm:t>
        <a:bodyPr/>
        <a:lstStyle/>
        <a:p>
          <a:endParaRPr lang="en-US"/>
        </a:p>
      </dgm:t>
    </dgm:pt>
    <dgm:pt modelId="{D309F17F-C14E-4048-9F42-347E2C10B7B7}">
      <dgm:prSet custT="1"/>
      <dgm:spPr/>
      <dgm:t>
        <a:bodyPr/>
        <a:lstStyle/>
        <a:p>
          <a:pPr rtl="0"/>
          <a:r>
            <a:rPr lang="en-US" sz="1800" b="1" dirty="0"/>
            <a:t>As the technology emerges, it is possible to upgrade the system and can be adaptable to desired environment.</a:t>
          </a:r>
        </a:p>
      </dgm:t>
    </dgm:pt>
    <dgm:pt modelId="{D41BC310-0155-4C36-95CD-A2662FE63E36}" type="parTrans" cxnId="{FB3C19B0-3F61-4D4B-B150-348E9D1CB7DA}">
      <dgm:prSet/>
      <dgm:spPr/>
      <dgm:t>
        <a:bodyPr/>
        <a:lstStyle/>
        <a:p>
          <a:endParaRPr lang="en-US"/>
        </a:p>
      </dgm:t>
    </dgm:pt>
    <dgm:pt modelId="{95089D82-B6A4-4DDC-B675-30E1CBECAB4C}" type="sibTrans" cxnId="{FB3C19B0-3F61-4D4B-B150-348E9D1CB7DA}">
      <dgm:prSet/>
      <dgm:spPr/>
      <dgm:t>
        <a:bodyPr/>
        <a:lstStyle/>
        <a:p>
          <a:endParaRPr lang="en-US"/>
        </a:p>
      </dgm:t>
    </dgm:pt>
    <dgm:pt modelId="{E39220C1-0CE7-4024-9DE1-643C261C9AC9}">
      <dgm:prSet custT="1"/>
      <dgm:spPr/>
      <dgm:t>
        <a:bodyPr/>
        <a:lstStyle/>
        <a:p>
          <a:pPr rtl="0"/>
          <a:r>
            <a:rPr lang="en-US" sz="1800" b="1" dirty="0"/>
            <a:t>Based on the future security issues can be improved using emerging technologies.</a:t>
          </a:r>
        </a:p>
      </dgm:t>
    </dgm:pt>
    <dgm:pt modelId="{F8639A38-AA60-4CCC-90EA-5379EF17A84D}" type="parTrans" cxnId="{4E23416A-3FC2-400B-B624-6E82C596CE77}">
      <dgm:prSet/>
      <dgm:spPr/>
      <dgm:t>
        <a:bodyPr/>
        <a:lstStyle/>
        <a:p>
          <a:endParaRPr lang="en-US"/>
        </a:p>
      </dgm:t>
    </dgm:pt>
    <dgm:pt modelId="{DBDB5AD2-F7DC-4F1D-A72C-76EF9D93D24E}" type="sibTrans" cxnId="{4E23416A-3FC2-400B-B624-6E82C596CE77}">
      <dgm:prSet/>
      <dgm:spPr/>
      <dgm:t>
        <a:bodyPr/>
        <a:lstStyle/>
        <a:p>
          <a:endParaRPr lang="en-US"/>
        </a:p>
      </dgm:t>
    </dgm:pt>
    <dgm:pt modelId="{E874E01C-1AAF-41F4-885E-17D4BCD614BA}">
      <dgm:prSet custT="1"/>
      <dgm:spPr/>
      <dgm:t>
        <a:bodyPr/>
        <a:lstStyle/>
        <a:p>
          <a:pPr rtl="0"/>
          <a:r>
            <a:rPr lang="en-US" sz="1800" b="1" dirty="0"/>
            <a:t>Modules can be added as per  user requirement.</a:t>
          </a:r>
        </a:p>
      </dgm:t>
    </dgm:pt>
    <dgm:pt modelId="{C83D0662-B5CB-4806-A3D7-8E61B2FD98EF}" type="parTrans" cxnId="{6570C66A-550D-402C-A38F-702F995F98AC}">
      <dgm:prSet/>
      <dgm:spPr/>
      <dgm:t>
        <a:bodyPr/>
        <a:lstStyle/>
        <a:p>
          <a:endParaRPr lang="en-US"/>
        </a:p>
      </dgm:t>
    </dgm:pt>
    <dgm:pt modelId="{B4FF6275-001A-4609-90C4-CD021CB13B7C}" type="sibTrans" cxnId="{6570C66A-550D-402C-A38F-702F995F98AC}">
      <dgm:prSet/>
      <dgm:spPr/>
      <dgm:t>
        <a:bodyPr/>
        <a:lstStyle/>
        <a:p>
          <a:endParaRPr lang="en-US"/>
        </a:p>
      </dgm:t>
    </dgm:pt>
    <dgm:pt modelId="{535298AF-A4CF-414B-B13A-6FFE652D0BCC}">
      <dgm:prSet/>
      <dgm:spPr/>
      <dgm:t>
        <a:bodyPr/>
        <a:lstStyle/>
        <a:p>
          <a:pPr rtl="0"/>
          <a:r>
            <a:rPr lang="en-US" b="1" i="1" dirty="0">
              <a:effectLst>
                <a:outerShdw blurRad="38100" dist="38100" dir="2700000" algn="tl">
                  <a:srgbClr val="000000">
                    <a:alpha val="43137"/>
                  </a:srgbClr>
                </a:outerShdw>
              </a:effectLst>
              <a:latin typeface="Algerian" pitchFamily="82" charset="0"/>
            </a:rPr>
            <a:t>FUTURE ENHANCEMENT</a:t>
          </a:r>
          <a:endParaRPr lang="en-US" dirty="0"/>
        </a:p>
      </dgm:t>
    </dgm:pt>
    <dgm:pt modelId="{8FB71D1F-41EB-4297-AC1A-EE6FE0C22BD6}" type="parTrans" cxnId="{95E54779-679D-4A20-84BC-78DCD58EFC11}">
      <dgm:prSet/>
      <dgm:spPr/>
      <dgm:t>
        <a:bodyPr/>
        <a:lstStyle/>
        <a:p>
          <a:endParaRPr lang="en-US"/>
        </a:p>
      </dgm:t>
    </dgm:pt>
    <dgm:pt modelId="{DD50ED52-BCB4-4C94-9548-786135E37A77}" type="sibTrans" cxnId="{95E54779-679D-4A20-84BC-78DCD58EFC11}">
      <dgm:prSet/>
      <dgm:spPr/>
      <dgm:t>
        <a:bodyPr/>
        <a:lstStyle/>
        <a:p>
          <a:endParaRPr lang="en-US"/>
        </a:p>
      </dgm:t>
    </dgm:pt>
    <dgm:pt modelId="{CED9CBD9-21E4-49B9-BE8A-7D57463BBB36}" type="pres">
      <dgm:prSet presAssocID="{C63F060A-0552-4AEF-910B-F8750BD4A35C}" presName="cycle" presStyleCnt="0">
        <dgm:presLayoutVars>
          <dgm:chMax val="1"/>
          <dgm:dir/>
          <dgm:animLvl val="ctr"/>
          <dgm:resizeHandles val="exact"/>
        </dgm:presLayoutVars>
      </dgm:prSet>
      <dgm:spPr/>
    </dgm:pt>
    <dgm:pt modelId="{76F73A29-520C-44F1-B618-29A3F082A4F9}" type="pres">
      <dgm:prSet presAssocID="{535298AF-A4CF-414B-B13A-6FFE652D0BCC}" presName="centerShape" presStyleLbl="node0" presStyleIdx="0" presStyleCnt="1" custScaleX="185447" custLinFactNeighborX="-2538" custLinFactNeighborY="-46181"/>
      <dgm:spPr/>
    </dgm:pt>
    <dgm:pt modelId="{F3868BBF-19CB-4341-8793-E5A94DCB9617}" type="pres">
      <dgm:prSet presAssocID="{A10A93B5-C61E-49F9-83E3-B2F5A93E48A2}" presName="parTrans" presStyleLbl="bgSibTrans2D1" presStyleIdx="0" presStyleCnt="4"/>
      <dgm:spPr/>
    </dgm:pt>
    <dgm:pt modelId="{4E1F87E6-D59A-4D19-B031-43445FE84697}" type="pres">
      <dgm:prSet presAssocID="{943667B8-6935-4EFC-8640-59B52B05BC38}" presName="node" presStyleLbl="node1" presStyleIdx="0" presStyleCnt="4" custRadScaleRad="102625" custRadScaleInc="5262">
        <dgm:presLayoutVars>
          <dgm:bulletEnabled val="1"/>
        </dgm:presLayoutVars>
      </dgm:prSet>
      <dgm:spPr/>
    </dgm:pt>
    <dgm:pt modelId="{0383555D-919E-471A-9D6B-4C0B555A463F}" type="pres">
      <dgm:prSet presAssocID="{D41BC310-0155-4C36-95CD-A2662FE63E36}" presName="parTrans" presStyleLbl="bgSibTrans2D1" presStyleIdx="1" presStyleCnt="4"/>
      <dgm:spPr/>
    </dgm:pt>
    <dgm:pt modelId="{49470E6E-DB48-4577-ADDA-5A169BD7F826}" type="pres">
      <dgm:prSet presAssocID="{D309F17F-C14E-4048-9F42-347E2C10B7B7}" presName="node" presStyleLbl="node1" presStyleIdx="1" presStyleCnt="4" custRadScaleRad="31240" custRadScaleInc="-187432">
        <dgm:presLayoutVars>
          <dgm:bulletEnabled val="1"/>
        </dgm:presLayoutVars>
      </dgm:prSet>
      <dgm:spPr/>
    </dgm:pt>
    <dgm:pt modelId="{1A4F4F73-89E1-43CB-9991-9D5DA6052BFA}" type="pres">
      <dgm:prSet presAssocID="{F8639A38-AA60-4CCC-90EA-5379EF17A84D}" presName="parTrans" presStyleLbl="bgSibTrans2D1" presStyleIdx="2" presStyleCnt="4"/>
      <dgm:spPr/>
    </dgm:pt>
    <dgm:pt modelId="{6F1D2F96-968D-44D9-BB71-99A1A0907919}" type="pres">
      <dgm:prSet presAssocID="{E39220C1-0CE7-4024-9DE1-643C261C9AC9}" presName="node" presStyleLbl="node1" presStyleIdx="2" presStyleCnt="4" custRadScaleRad="122815" custRadScaleInc="94120">
        <dgm:presLayoutVars>
          <dgm:bulletEnabled val="1"/>
        </dgm:presLayoutVars>
      </dgm:prSet>
      <dgm:spPr/>
    </dgm:pt>
    <dgm:pt modelId="{497E5EA8-8B1A-4584-A7DF-D948ACF1FCF2}" type="pres">
      <dgm:prSet presAssocID="{C83D0662-B5CB-4806-A3D7-8E61B2FD98EF}" presName="parTrans" presStyleLbl="bgSibTrans2D1" presStyleIdx="3" presStyleCnt="4"/>
      <dgm:spPr/>
    </dgm:pt>
    <dgm:pt modelId="{51E61EB7-9757-429F-B7E5-3336CD6606CD}" type="pres">
      <dgm:prSet presAssocID="{E874E01C-1AAF-41F4-885E-17D4BCD614BA}" presName="node" presStyleLbl="node1" presStyleIdx="3" presStyleCnt="4" custRadScaleRad="40404" custRadScaleInc="58975">
        <dgm:presLayoutVars>
          <dgm:bulletEnabled val="1"/>
        </dgm:presLayoutVars>
      </dgm:prSet>
      <dgm:spPr/>
    </dgm:pt>
  </dgm:ptLst>
  <dgm:cxnLst>
    <dgm:cxn modelId="{A84F6407-F424-4763-AD7F-3FA21AC06ADB}" type="presOf" srcId="{D41BC310-0155-4C36-95CD-A2662FE63E36}" destId="{0383555D-919E-471A-9D6B-4C0B555A463F}" srcOrd="0" destOrd="0" presId="urn:microsoft.com/office/officeart/2005/8/layout/radial4"/>
    <dgm:cxn modelId="{2C6C5B13-B348-4876-8F0B-E183CB183663}" srcId="{535298AF-A4CF-414B-B13A-6FFE652D0BCC}" destId="{943667B8-6935-4EFC-8640-59B52B05BC38}" srcOrd="0" destOrd="0" parTransId="{A10A93B5-C61E-49F9-83E3-B2F5A93E48A2}" sibTransId="{94D4FB4C-25FB-436A-97A5-2712FACBF07F}"/>
    <dgm:cxn modelId="{0CBA3F14-A8C6-48F1-8347-104AD01F561F}" type="presOf" srcId="{C63F060A-0552-4AEF-910B-F8750BD4A35C}" destId="{CED9CBD9-21E4-49B9-BE8A-7D57463BBB36}" srcOrd="0" destOrd="0" presId="urn:microsoft.com/office/officeart/2005/8/layout/radial4"/>
    <dgm:cxn modelId="{8A3C2F23-D488-4F06-9AA9-F575859DA303}" type="presOf" srcId="{F8639A38-AA60-4CCC-90EA-5379EF17A84D}" destId="{1A4F4F73-89E1-43CB-9991-9D5DA6052BFA}" srcOrd="0" destOrd="0" presId="urn:microsoft.com/office/officeart/2005/8/layout/radial4"/>
    <dgm:cxn modelId="{4E23416A-3FC2-400B-B624-6E82C596CE77}" srcId="{535298AF-A4CF-414B-B13A-6FFE652D0BCC}" destId="{E39220C1-0CE7-4024-9DE1-643C261C9AC9}" srcOrd="2" destOrd="0" parTransId="{F8639A38-AA60-4CCC-90EA-5379EF17A84D}" sibTransId="{DBDB5AD2-F7DC-4F1D-A72C-76EF9D93D24E}"/>
    <dgm:cxn modelId="{6570C66A-550D-402C-A38F-702F995F98AC}" srcId="{535298AF-A4CF-414B-B13A-6FFE652D0BCC}" destId="{E874E01C-1AAF-41F4-885E-17D4BCD614BA}" srcOrd="3" destOrd="0" parTransId="{C83D0662-B5CB-4806-A3D7-8E61B2FD98EF}" sibTransId="{B4FF6275-001A-4609-90C4-CD021CB13B7C}"/>
    <dgm:cxn modelId="{DF8C0E6B-B0E6-47B4-A9B4-06AB1E13B811}" type="presOf" srcId="{E874E01C-1AAF-41F4-885E-17D4BCD614BA}" destId="{51E61EB7-9757-429F-B7E5-3336CD6606CD}" srcOrd="0" destOrd="0" presId="urn:microsoft.com/office/officeart/2005/8/layout/radial4"/>
    <dgm:cxn modelId="{5B93E64C-2923-4962-BF73-1DC4A515DBB5}" type="presOf" srcId="{C83D0662-B5CB-4806-A3D7-8E61B2FD98EF}" destId="{497E5EA8-8B1A-4584-A7DF-D948ACF1FCF2}" srcOrd="0" destOrd="0" presId="urn:microsoft.com/office/officeart/2005/8/layout/radial4"/>
    <dgm:cxn modelId="{CF7A144F-EBB8-457F-A809-C9B00EABFE96}" type="presOf" srcId="{535298AF-A4CF-414B-B13A-6FFE652D0BCC}" destId="{76F73A29-520C-44F1-B618-29A3F082A4F9}" srcOrd="0" destOrd="0" presId="urn:microsoft.com/office/officeart/2005/8/layout/radial4"/>
    <dgm:cxn modelId="{C6E5A050-2FB4-453E-A818-AAEB7C0C77D1}" type="presOf" srcId="{943667B8-6935-4EFC-8640-59B52B05BC38}" destId="{4E1F87E6-D59A-4D19-B031-43445FE84697}" srcOrd="0" destOrd="0" presId="urn:microsoft.com/office/officeart/2005/8/layout/radial4"/>
    <dgm:cxn modelId="{95E54779-679D-4A20-84BC-78DCD58EFC11}" srcId="{C63F060A-0552-4AEF-910B-F8750BD4A35C}" destId="{535298AF-A4CF-414B-B13A-6FFE652D0BCC}" srcOrd="0" destOrd="0" parTransId="{8FB71D1F-41EB-4297-AC1A-EE6FE0C22BD6}" sibTransId="{DD50ED52-BCB4-4C94-9548-786135E37A77}"/>
    <dgm:cxn modelId="{FB3C19B0-3F61-4D4B-B150-348E9D1CB7DA}" srcId="{535298AF-A4CF-414B-B13A-6FFE652D0BCC}" destId="{D309F17F-C14E-4048-9F42-347E2C10B7B7}" srcOrd="1" destOrd="0" parTransId="{D41BC310-0155-4C36-95CD-A2662FE63E36}" sibTransId="{95089D82-B6A4-4DDC-B675-30E1CBECAB4C}"/>
    <dgm:cxn modelId="{776918D5-24BB-4DBC-8B48-807991C8AF29}" type="presOf" srcId="{E39220C1-0CE7-4024-9DE1-643C261C9AC9}" destId="{6F1D2F96-968D-44D9-BB71-99A1A0907919}" srcOrd="0" destOrd="0" presId="urn:microsoft.com/office/officeart/2005/8/layout/radial4"/>
    <dgm:cxn modelId="{55D2AADA-E5A1-4DCE-94B3-2BFDCABDDF8D}" type="presOf" srcId="{A10A93B5-C61E-49F9-83E3-B2F5A93E48A2}" destId="{F3868BBF-19CB-4341-8793-E5A94DCB9617}" srcOrd="0" destOrd="0" presId="urn:microsoft.com/office/officeart/2005/8/layout/radial4"/>
    <dgm:cxn modelId="{6351AAF0-151F-4942-9650-8107C517C31E}" type="presOf" srcId="{D309F17F-C14E-4048-9F42-347E2C10B7B7}" destId="{49470E6E-DB48-4577-ADDA-5A169BD7F826}" srcOrd="0" destOrd="0" presId="urn:microsoft.com/office/officeart/2005/8/layout/radial4"/>
    <dgm:cxn modelId="{C752F48E-A257-4E95-96CE-7BB8282CDC78}" type="presParOf" srcId="{CED9CBD9-21E4-49B9-BE8A-7D57463BBB36}" destId="{76F73A29-520C-44F1-B618-29A3F082A4F9}" srcOrd="0" destOrd="0" presId="urn:microsoft.com/office/officeart/2005/8/layout/radial4"/>
    <dgm:cxn modelId="{795AA0F8-C120-4A95-8B89-0D38AEA9E6F8}" type="presParOf" srcId="{CED9CBD9-21E4-49B9-BE8A-7D57463BBB36}" destId="{F3868BBF-19CB-4341-8793-E5A94DCB9617}" srcOrd="1" destOrd="0" presId="urn:microsoft.com/office/officeart/2005/8/layout/radial4"/>
    <dgm:cxn modelId="{0DD39351-823A-4538-A705-116680FFF336}" type="presParOf" srcId="{CED9CBD9-21E4-49B9-BE8A-7D57463BBB36}" destId="{4E1F87E6-D59A-4D19-B031-43445FE84697}" srcOrd="2" destOrd="0" presId="urn:microsoft.com/office/officeart/2005/8/layout/radial4"/>
    <dgm:cxn modelId="{90D97925-EDAB-426E-8C3C-13ACA3E22E2A}" type="presParOf" srcId="{CED9CBD9-21E4-49B9-BE8A-7D57463BBB36}" destId="{0383555D-919E-471A-9D6B-4C0B555A463F}" srcOrd="3" destOrd="0" presId="urn:microsoft.com/office/officeart/2005/8/layout/radial4"/>
    <dgm:cxn modelId="{219AB7F2-9ACB-4259-AE4F-43E146435B37}" type="presParOf" srcId="{CED9CBD9-21E4-49B9-BE8A-7D57463BBB36}" destId="{49470E6E-DB48-4577-ADDA-5A169BD7F826}" srcOrd="4" destOrd="0" presId="urn:microsoft.com/office/officeart/2005/8/layout/radial4"/>
    <dgm:cxn modelId="{F6BD0A0F-A340-403A-8801-C4DFC94F38CB}" type="presParOf" srcId="{CED9CBD9-21E4-49B9-BE8A-7D57463BBB36}" destId="{1A4F4F73-89E1-43CB-9991-9D5DA6052BFA}" srcOrd="5" destOrd="0" presId="urn:microsoft.com/office/officeart/2005/8/layout/radial4"/>
    <dgm:cxn modelId="{28736525-D7B1-4E2E-9D9B-7C78AB482098}" type="presParOf" srcId="{CED9CBD9-21E4-49B9-BE8A-7D57463BBB36}" destId="{6F1D2F96-968D-44D9-BB71-99A1A0907919}" srcOrd="6" destOrd="0" presId="urn:microsoft.com/office/officeart/2005/8/layout/radial4"/>
    <dgm:cxn modelId="{CD84B175-93C2-4C08-AB94-6D48784BEAD2}" type="presParOf" srcId="{CED9CBD9-21E4-49B9-BE8A-7D57463BBB36}" destId="{497E5EA8-8B1A-4584-A7DF-D948ACF1FCF2}" srcOrd="7" destOrd="0" presId="urn:microsoft.com/office/officeart/2005/8/layout/radial4"/>
    <dgm:cxn modelId="{C1FDE2E0-59DD-4AA8-A823-D13AD07E3A98}" type="presParOf" srcId="{CED9CBD9-21E4-49B9-BE8A-7D57463BBB36}" destId="{51E61EB7-9757-429F-B7E5-3336CD6606CD}"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DA62B28-6D01-4533-9597-8EAF82159172}" type="doc">
      <dgm:prSet loTypeId="urn:microsoft.com/office/officeart/2005/8/layout/vList3" loCatId="picture" qsTypeId="urn:microsoft.com/office/officeart/2005/8/quickstyle/simple2" qsCatId="simple" csTypeId="urn:microsoft.com/office/officeart/2005/8/colors/accent1_5" csCatId="accent1" phldr="1"/>
      <dgm:spPr/>
      <dgm:t>
        <a:bodyPr/>
        <a:lstStyle/>
        <a:p>
          <a:endParaRPr lang="en-US"/>
        </a:p>
      </dgm:t>
    </dgm:pt>
    <dgm:pt modelId="{E91C86D6-3CB8-4A71-9358-DE03D8C4609D}">
      <dgm:prSet/>
      <dgm:spPr/>
      <dgm:t>
        <a:bodyPr/>
        <a:lstStyle/>
        <a:p>
          <a:pPr rtl="0"/>
          <a:r>
            <a:rPr lang="en-US" dirty="0"/>
            <a:t>The project E health care management system is  for computerizing the working in Hospital.</a:t>
          </a:r>
        </a:p>
      </dgm:t>
    </dgm:pt>
    <dgm:pt modelId="{2FDF1C79-1B26-48BA-BF54-6149073568CA}" type="parTrans" cxnId="{44E2727F-7032-46B6-B539-6F4D98078C40}">
      <dgm:prSet/>
      <dgm:spPr/>
      <dgm:t>
        <a:bodyPr/>
        <a:lstStyle/>
        <a:p>
          <a:endParaRPr lang="en-US"/>
        </a:p>
      </dgm:t>
    </dgm:pt>
    <dgm:pt modelId="{DAA92FFF-6AC1-43DF-A9CD-37FF55B61D1E}" type="sibTrans" cxnId="{44E2727F-7032-46B6-B539-6F4D98078C40}">
      <dgm:prSet/>
      <dgm:spPr/>
      <dgm:t>
        <a:bodyPr/>
        <a:lstStyle/>
        <a:p>
          <a:endParaRPr lang="en-US"/>
        </a:p>
      </dgm:t>
    </dgm:pt>
    <dgm:pt modelId="{41601DE9-B8B1-445F-8C37-62B12AA9BC84}">
      <dgm:prSet/>
      <dgm:spPr/>
      <dgm:t>
        <a:bodyPr/>
        <a:lstStyle/>
        <a:p>
          <a:pPr rtl="0"/>
          <a:r>
            <a:rPr lang="en-US"/>
            <a:t>It provides a friendly graphical user interface which proves to be better when compared to the existing system.</a:t>
          </a:r>
        </a:p>
      </dgm:t>
    </dgm:pt>
    <dgm:pt modelId="{6915A06C-CA76-4A5E-B4B5-663A5C3E99DF}" type="parTrans" cxnId="{FA69D3CE-07F0-4E0D-8CC1-D9C6F9552BD0}">
      <dgm:prSet/>
      <dgm:spPr/>
      <dgm:t>
        <a:bodyPr/>
        <a:lstStyle/>
        <a:p>
          <a:endParaRPr lang="en-US"/>
        </a:p>
      </dgm:t>
    </dgm:pt>
    <dgm:pt modelId="{3134B031-1970-4A09-AB83-92D70E5244AD}" type="sibTrans" cxnId="{FA69D3CE-07F0-4E0D-8CC1-D9C6F9552BD0}">
      <dgm:prSet/>
      <dgm:spPr/>
      <dgm:t>
        <a:bodyPr/>
        <a:lstStyle/>
        <a:p>
          <a:endParaRPr lang="en-US"/>
        </a:p>
      </dgm:t>
    </dgm:pt>
    <dgm:pt modelId="{66C556FB-BA2E-4F26-AC03-1C8532AD4239}">
      <dgm:prSet/>
      <dgm:spPr/>
      <dgm:t>
        <a:bodyPr/>
        <a:lstStyle/>
        <a:p>
          <a:pPr rtl="0"/>
          <a:r>
            <a:rPr lang="en-US" dirty="0"/>
            <a:t>Automation of entire system improves the efficiency.</a:t>
          </a:r>
        </a:p>
      </dgm:t>
    </dgm:pt>
    <dgm:pt modelId="{3B7B6DA0-9A55-4388-859D-FA07F6051638}" type="parTrans" cxnId="{8AA86A44-86F7-4DC9-A214-1AA0EE395EAB}">
      <dgm:prSet/>
      <dgm:spPr/>
      <dgm:t>
        <a:bodyPr/>
        <a:lstStyle/>
        <a:p>
          <a:endParaRPr lang="en-US"/>
        </a:p>
      </dgm:t>
    </dgm:pt>
    <dgm:pt modelId="{D796D56B-88CF-4B46-B205-C5287E9E3307}" type="sibTrans" cxnId="{8AA86A44-86F7-4DC9-A214-1AA0EE395EAB}">
      <dgm:prSet/>
      <dgm:spPr/>
      <dgm:t>
        <a:bodyPr/>
        <a:lstStyle/>
        <a:p>
          <a:endParaRPr lang="en-US"/>
        </a:p>
      </dgm:t>
    </dgm:pt>
    <dgm:pt modelId="{F0ACDED2-D10B-4BBC-BB32-15782C6954AB}">
      <dgm:prSet/>
      <dgm:spPr/>
      <dgm:t>
        <a:bodyPr/>
        <a:lstStyle/>
        <a:p>
          <a:pPr rtl="0"/>
          <a:r>
            <a:rPr lang="en-US"/>
            <a:t>Portable and flexible for future enhancement.</a:t>
          </a:r>
        </a:p>
      </dgm:t>
    </dgm:pt>
    <dgm:pt modelId="{43EB8E1B-5A35-4B44-B155-D978CEDF42B9}" type="parTrans" cxnId="{68C73C01-6286-4906-9062-47F7620C4399}">
      <dgm:prSet/>
      <dgm:spPr/>
      <dgm:t>
        <a:bodyPr/>
        <a:lstStyle/>
        <a:p>
          <a:endParaRPr lang="en-US"/>
        </a:p>
      </dgm:t>
    </dgm:pt>
    <dgm:pt modelId="{CD843EA8-551C-4A62-AAD7-BEDFE55DFAEC}" type="sibTrans" cxnId="{68C73C01-6286-4906-9062-47F7620C4399}">
      <dgm:prSet/>
      <dgm:spPr/>
      <dgm:t>
        <a:bodyPr/>
        <a:lstStyle/>
        <a:p>
          <a:endParaRPr lang="en-US"/>
        </a:p>
      </dgm:t>
    </dgm:pt>
    <dgm:pt modelId="{F8C84ED0-4E66-4C8C-AAF7-94C0BCFEE553}">
      <dgm:prSet/>
      <dgm:spPr/>
      <dgm:t>
        <a:bodyPr/>
        <a:lstStyle/>
        <a:p>
          <a:pPr rtl="0"/>
          <a:r>
            <a:rPr lang="en-US"/>
            <a:t>Updating of information becomes so easier.</a:t>
          </a:r>
        </a:p>
      </dgm:t>
    </dgm:pt>
    <dgm:pt modelId="{242A193B-16DA-4F96-9D8A-5B4641E56553}" type="parTrans" cxnId="{E8FD342E-72CD-4026-9626-3E9E9EF72684}">
      <dgm:prSet/>
      <dgm:spPr/>
      <dgm:t>
        <a:bodyPr/>
        <a:lstStyle/>
        <a:p>
          <a:endParaRPr lang="en-US"/>
        </a:p>
      </dgm:t>
    </dgm:pt>
    <dgm:pt modelId="{6684C6B6-79D8-43D0-A80C-18571A528D26}" type="sibTrans" cxnId="{E8FD342E-72CD-4026-9626-3E9E9EF72684}">
      <dgm:prSet/>
      <dgm:spPr/>
      <dgm:t>
        <a:bodyPr/>
        <a:lstStyle/>
        <a:p>
          <a:endParaRPr lang="en-US"/>
        </a:p>
      </dgm:t>
    </dgm:pt>
    <dgm:pt modelId="{F344DADE-1AAA-4484-A89D-66FFB19B77D2}" type="pres">
      <dgm:prSet presAssocID="{2DA62B28-6D01-4533-9597-8EAF82159172}" presName="linearFlow" presStyleCnt="0">
        <dgm:presLayoutVars>
          <dgm:dir/>
          <dgm:resizeHandles val="exact"/>
        </dgm:presLayoutVars>
      </dgm:prSet>
      <dgm:spPr/>
    </dgm:pt>
    <dgm:pt modelId="{5E7EB107-BA65-49E2-9D9E-3875DFF34035}" type="pres">
      <dgm:prSet presAssocID="{E91C86D6-3CB8-4A71-9358-DE03D8C4609D}" presName="composite" presStyleCnt="0"/>
      <dgm:spPr/>
    </dgm:pt>
    <dgm:pt modelId="{9A78306D-F80A-4C60-845E-C79C94D7F956}" type="pres">
      <dgm:prSet presAssocID="{E91C86D6-3CB8-4A71-9358-DE03D8C4609D}" presName="imgShp" presStyleLbl="fgImgPlace1" presStyleIdx="0" presStyleCnt="5" custScaleX="110000" custScaleY="110000"/>
      <dgm:spPr>
        <a:blipFill rotWithShape="1">
          <a:blip xmlns:r="http://schemas.openxmlformats.org/officeDocument/2006/relationships" r:embed="rId1"/>
          <a:stretch>
            <a:fillRect/>
          </a:stretch>
        </a:blipFill>
      </dgm:spPr>
    </dgm:pt>
    <dgm:pt modelId="{9E558410-09B6-4B5A-A6AD-885738DB3C0B}" type="pres">
      <dgm:prSet presAssocID="{E91C86D6-3CB8-4A71-9358-DE03D8C4609D}" presName="txShp" presStyleLbl="node1" presStyleIdx="0" presStyleCnt="5">
        <dgm:presLayoutVars>
          <dgm:bulletEnabled val="1"/>
        </dgm:presLayoutVars>
      </dgm:prSet>
      <dgm:spPr/>
    </dgm:pt>
    <dgm:pt modelId="{1329816C-4B03-439D-82C3-FB93F423F37F}" type="pres">
      <dgm:prSet presAssocID="{DAA92FFF-6AC1-43DF-A9CD-37FF55B61D1E}" presName="spacing" presStyleCnt="0"/>
      <dgm:spPr/>
    </dgm:pt>
    <dgm:pt modelId="{CD2D1C9A-00AE-437A-AD78-70B7DEC51F20}" type="pres">
      <dgm:prSet presAssocID="{41601DE9-B8B1-445F-8C37-62B12AA9BC84}" presName="composite" presStyleCnt="0"/>
      <dgm:spPr/>
    </dgm:pt>
    <dgm:pt modelId="{1642126D-2E15-4053-87C7-2DECD31E20DA}" type="pres">
      <dgm:prSet presAssocID="{41601DE9-B8B1-445F-8C37-62B12AA9BC84}" presName="imgShp" presStyleLbl="fgImgPlace1" presStyleIdx="1" presStyleCnt="5"/>
      <dgm:spPr>
        <a:blipFill rotWithShape="1">
          <a:blip xmlns:r="http://schemas.openxmlformats.org/officeDocument/2006/relationships" r:embed="rId2"/>
          <a:stretch>
            <a:fillRect/>
          </a:stretch>
        </a:blipFill>
      </dgm:spPr>
    </dgm:pt>
    <dgm:pt modelId="{B3286AA5-624E-4F89-9D2B-F70DE6AF3DAA}" type="pres">
      <dgm:prSet presAssocID="{41601DE9-B8B1-445F-8C37-62B12AA9BC84}" presName="txShp" presStyleLbl="node1" presStyleIdx="1" presStyleCnt="5">
        <dgm:presLayoutVars>
          <dgm:bulletEnabled val="1"/>
        </dgm:presLayoutVars>
      </dgm:prSet>
      <dgm:spPr/>
    </dgm:pt>
    <dgm:pt modelId="{75D5C911-408F-460D-9593-33C818B479A5}" type="pres">
      <dgm:prSet presAssocID="{3134B031-1970-4A09-AB83-92D70E5244AD}" presName="spacing" presStyleCnt="0"/>
      <dgm:spPr/>
    </dgm:pt>
    <dgm:pt modelId="{92FA527F-7579-4CC8-92E8-949FD19BC2F6}" type="pres">
      <dgm:prSet presAssocID="{66C556FB-BA2E-4F26-AC03-1C8532AD4239}" presName="composite" presStyleCnt="0"/>
      <dgm:spPr/>
    </dgm:pt>
    <dgm:pt modelId="{0C39381B-D0E0-45D9-A19D-17895F85C839}" type="pres">
      <dgm:prSet presAssocID="{66C556FB-BA2E-4F26-AC03-1C8532AD4239}" presName="imgShp" presStyleLbl="fgImgPlace1" presStyleIdx="2" presStyleCnt="5"/>
      <dgm:spPr>
        <a:blipFill rotWithShape="1">
          <a:blip xmlns:r="http://schemas.openxmlformats.org/officeDocument/2006/relationships" r:embed="rId3"/>
          <a:stretch>
            <a:fillRect/>
          </a:stretch>
        </a:blipFill>
      </dgm:spPr>
    </dgm:pt>
    <dgm:pt modelId="{DF8B8A64-32DF-4FC8-BD51-C083B7E92E4E}" type="pres">
      <dgm:prSet presAssocID="{66C556FB-BA2E-4F26-AC03-1C8532AD4239}" presName="txShp" presStyleLbl="node1" presStyleIdx="2" presStyleCnt="5">
        <dgm:presLayoutVars>
          <dgm:bulletEnabled val="1"/>
        </dgm:presLayoutVars>
      </dgm:prSet>
      <dgm:spPr/>
    </dgm:pt>
    <dgm:pt modelId="{82C83102-CB05-4E18-962A-3E2D5528278B}" type="pres">
      <dgm:prSet presAssocID="{D796D56B-88CF-4B46-B205-C5287E9E3307}" presName="spacing" presStyleCnt="0"/>
      <dgm:spPr/>
    </dgm:pt>
    <dgm:pt modelId="{F166C4C6-473B-4852-A3CD-1A9124BA0207}" type="pres">
      <dgm:prSet presAssocID="{F0ACDED2-D10B-4BBC-BB32-15782C6954AB}" presName="composite" presStyleCnt="0"/>
      <dgm:spPr/>
    </dgm:pt>
    <dgm:pt modelId="{12449E89-6D80-4CE0-BF9B-C4803AB3737D}" type="pres">
      <dgm:prSet presAssocID="{F0ACDED2-D10B-4BBC-BB32-15782C6954AB}" presName="imgShp" presStyleLbl="fgImgPlace1" presStyleIdx="3" presStyleCnt="5"/>
      <dgm:spPr>
        <a:blipFill rotWithShape="1">
          <a:blip xmlns:r="http://schemas.openxmlformats.org/officeDocument/2006/relationships" r:embed="rId4"/>
          <a:stretch>
            <a:fillRect/>
          </a:stretch>
        </a:blipFill>
      </dgm:spPr>
    </dgm:pt>
    <dgm:pt modelId="{EC393041-55FC-4C91-8979-42AC14FE078C}" type="pres">
      <dgm:prSet presAssocID="{F0ACDED2-D10B-4BBC-BB32-15782C6954AB}" presName="txShp" presStyleLbl="node1" presStyleIdx="3" presStyleCnt="5">
        <dgm:presLayoutVars>
          <dgm:bulletEnabled val="1"/>
        </dgm:presLayoutVars>
      </dgm:prSet>
      <dgm:spPr/>
    </dgm:pt>
    <dgm:pt modelId="{2CDE98D8-8A1D-4C6B-87C7-869FC877D41B}" type="pres">
      <dgm:prSet presAssocID="{CD843EA8-551C-4A62-AAD7-BEDFE55DFAEC}" presName="spacing" presStyleCnt="0"/>
      <dgm:spPr/>
    </dgm:pt>
    <dgm:pt modelId="{0ADF6F2A-6F81-4B93-BA42-97C16BD20521}" type="pres">
      <dgm:prSet presAssocID="{F8C84ED0-4E66-4C8C-AAF7-94C0BCFEE553}" presName="composite" presStyleCnt="0"/>
      <dgm:spPr/>
    </dgm:pt>
    <dgm:pt modelId="{130B486B-4EF9-4699-9F96-7CEAE67B9062}" type="pres">
      <dgm:prSet presAssocID="{F8C84ED0-4E66-4C8C-AAF7-94C0BCFEE553}" presName="imgShp" presStyleLbl="fgImgPlace1" presStyleIdx="4" presStyleCnt="5"/>
      <dgm:spPr>
        <a:blipFill rotWithShape="1">
          <a:blip xmlns:r="http://schemas.openxmlformats.org/officeDocument/2006/relationships" r:embed="rId5"/>
          <a:stretch>
            <a:fillRect/>
          </a:stretch>
        </a:blipFill>
      </dgm:spPr>
    </dgm:pt>
    <dgm:pt modelId="{A584B2BA-700B-4446-B00E-62F9E60D4B1B}" type="pres">
      <dgm:prSet presAssocID="{F8C84ED0-4E66-4C8C-AAF7-94C0BCFEE553}" presName="txShp" presStyleLbl="node1" presStyleIdx="4" presStyleCnt="5">
        <dgm:presLayoutVars>
          <dgm:bulletEnabled val="1"/>
        </dgm:presLayoutVars>
      </dgm:prSet>
      <dgm:spPr/>
    </dgm:pt>
  </dgm:ptLst>
  <dgm:cxnLst>
    <dgm:cxn modelId="{D4F14400-BDC9-4774-8982-FCE2D4745832}" type="presOf" srcId="{41601DE9-B8B1-445F-8C37-62B12AA9BC84}" destId="{B3286AA5-624E-4F89-9D2B-F70DE6AF3DAA}" srcOrd="0" destOrd="0" presId="urn:microsoft.com/office/officeart/2005/8/layout/vList3"/>
    <dgm:cxn modelId="{68C73C01-6286-4906-9062-47F7620C4399}" srcId="{2DA62B28-6D01-4533-9597-8EAF82159172}" destId="{F0ACDED2-D10B-4BBC-BB32-15782C6954AB}" srcOrd="3" destOrd="0" parTransId="{43EB8E1B-5A35-4B44-B155-D978CEDF42B9}" sibTransId="{CD843EA8-551C-4A62-AAD7-BEDFE55DFAEC}"/>
    <dgm:cxn modelId="{31603B22-DC14-4881-AC6B-4CDE17E85A68}" type="presOf" srcId="{F8C84ED0-4E66-4C8C-AAF7-94C0BCFEE553}" destId="{A584B2BA-700B-4446-B00E-62F9E60D4B1B}" srcOrd="0" destOrd="0" presId="urn:microsoft.com/office/officeart/2005/8/layout/vList3"/>
    <dgm:cxn modelId="{E8FD342E-72CD-4026-9626-3E9E9EF72684}" srcId="{2DA62B28-6D01-4533-9597-8EAF82159172}" destId="{F8C84ED0-4E66-4C8C-AAF7-94C0BCFEE553}" srcOrd="4" destOrd="0" parTransId="{242A193B-16DA-4F96-9D8A-5B4641E56553}" sibTransId="{6684C6B6-79D8-43D0-A80C-18571A528D26}"/>
    <dgm:cxn modelId="{8AA86A44-86F7-4DC9-A214-1AA0EE395EAB}" srcId="{2DA62B28-6D01-4533-9597-8EAF82159172}" destId="{66C556FB-BA2E-4F26-AC03-1C8532AD4239}" srcOrd="2" destOrd="0" parTransId="{3B7B6DA0-9A55-4388-859D-FA07F6051638}" sibTransId="{D796D56B-88CF-4B46-B205-C5287E9E3307}"/>
    <dgm:cxn modelId="{CF07BF64-B060-40DD-9BA9-176709842372}" type="presOf" srcId="{E91C86D6-3CB8-4A71-9358-DE03D8C4609D}" destId="{9E558410-09B6-4B5A-A6AD-885738DB3C0B}" srcOrd="0" destOrd="0" presId="urn:microsoft.com/office/officeart/2005/8/layout/vList3"/>
    <dgm:cxn modelId="{4722EE69-BAE0-4EA2-AEBD-91A30B1317B8}" type="presOf" srcId="{F0ACDED2-D10B-4BBC-BB32-15782C6954AB}" destId="{EC393041-55FC-4C91-8979-42AC14FE078C}" srcOrd="0" destOrd="0" presId="urn:microsoft.com/office/officeart/2005/8/layout/vList3"/>
    <dgm:cxn modelId="{44E2727F-7032-46B6-B539-6F4D98078C40}" srcId="{2DA62B28-6D01-4533-9597-8EAF82159172}" destId="{E91C86D6-3CB8-4A71-9358-DE03D8C4609D}" srcOrd="0" destOrd="0" parTransId="{2FDF1C79-1B26-48BA-BF54-6149073568CA}" sibTransId="{DAA92FFF-6AC1-43DF-A9CD-37FF55B61D1E}"/>
    <dgm:cxn modelId="{9228719B-92AE-49E9-A633-839A035A0E05}" type="presOf" srcId="{66C556FB-BA2E-4F26-AC03-1C8532AD4239}" destId="{DF8B8A64-32DF-4FC8-BD51-C083B7E92E4E}" srcOrd="0" destOrd="0" presId="urn:microsoft.com/office/officeart/2005/8/layout/vList3"/>
    <dgm:cxn modelId="{AEBE82CD-5426-4185-BBD0-037986CE078B}" type="presOf" srcId="{2DA62B28-6D01-4533-9597-8EAF82159172}" destId="{F344DADE-1AAA-4484-A89D-66FFB19B77D2}" srcOrd="0" destOrd="0" presId="urn:microsoft.com/office/officeart/2005/8/layout/vList3"/>
    <dgm:cxn modelId="{FA69D3CE-07F0-4E0D-8CC1-D9C6F9552BD0}" srcId="{2DA62B28-6D01-4533-9597-8EAF82159172}" destId="{41601DE9-B8B1-445F-8C37-62B12AA9BC84}" srcOrd="1" destOrd="0" parTransId="{6915A06C-CA76-4A5E-B4B5-663A5C3E99DF}" sibTransId="{3134B031-1970-4A09-AB83-92D70E5244AD}"/>
    <dgm:cxn modelId="{4D248F14-3E1C-4924-85DB-36571F3FADC0}" type="presParOf" srcId="{F344DADE-1AAA-4484-A89D-66FFB19B77D2}" destId="{5E7EB107-BA65-49E2-9D9E-3875DFF34035}" srcOrd="0" destOrd="0" presId="urn:microsoft.com/office/officeart/2005/8/layout/vList3"/>
    <dgm:cxn modelId="{803DA971-F0F1-4581-B501-C67105DA6956}" type="presParOf" srcId="{5E7EB107-BA65-49E2-9D9E-3875DFF34035}" destId="{9A78306D-F80A-4C60-845E-C79C94D7F956}" srcOrd="0" destOrd="0" presId="urn:microsoft.com/office/officeart/2005/8/layout/vList3"/>
    <dgm:cxn modelId="{39E3B94E-3B85-4D26-8A82-239CEE7F1B3F}" type="presParOf" srcId="{5E7EB107-BA65-49E2-9D9E-3875DFF34035}" destId="{9E558410-09B6-4B5A-A6AD-885738DB3C0B}" srcOrd="1" destOrd="0" presId="urn:microsoft.com/office/officeart/2005/8/layout/vList3"/>
    <dgm:cxn modelId="{E7575236-7B63-43C4-A0F7-460EC1443F10}" type="presParOf" srcId="{F344DADE-1AAA-4484-A89D-66FFB19B77D2}" destId="{1329816C-4B03-439D-82C3-FB93F423F37F}" srcOrd="1" destOrd="0" presId="urn:microsoft.com/office/officeart/2005/8/layout/vList3"/>
    <dgm:cxn modelId="{011C554E-E5EE-45E2-8F45-A334D42CD5D4}" type="presParOf" srcId="{F344DADE-1AAA-4484-A89D-66FFB19B77D2}" destId="{CD2D1C9A-00AE-437A-AD78-70B7DEC51F20}" srcOrd="2" destOrd="0" presId="urn:microsoft.com/office/officeart/2005/8/layout/vList3"/>
    <dgm:cxn modelId="{76A4FB14-7FAB-49D8-BD1A-84A340AFDCFA}" type="presParOf" srcId="{CD2D1C9A-00AE-437A-AD78-70B7DEC51F20}" destId="{1642126D-2E15-4053-87C7-2DECD31E20DA}" srcOrd="0" destOrd="0" presId="urn:microsoft.com/office/officeart/2005/8/layout/vList3"/>
    <dgm:cxn modelId="{78ACA3BD-2CB2-4691-AB11-D7A7CDC500F3}" type="presParOf" srcId="{CD2D1C9A-00AE-437A-AD78-70B7DEC51F20}" destId="{B3286AA5-624E-4F89-9D2B-F70DE6AF3DAA}" srcOrd="1" destOrd="0" presId="urn:microsoft.com/office/officeart/2005/8/layout/vList3"/>
    <dgm:cxn modelId="{FFD46BF8-2870-4089-AECF-C2A6924404EA}" type="presParOf" srcId="{F344DADE-1AAA-4484-A89D-66FFB19B77D2}" destId="{75D5C911-408F-460D-9593-33C818B479A5}" srcOrd="3" destOrd="0" presId="urn:microsoft.com/office/officeart/2005/8/layout/vList3"/>
    <dgm:cxn modelId="{BC6E9D24-91A8-4B8F-98C8-1FA9515D0DD8}" type="presParOf" srcId="{F344DADE-1AAA-4484-A89D-66FFB19B77D2}" destId="{92FA527F-7579-4CC8-92E8-949FD19BC2F6}" srcOrd="4" destOrd="0" presId="urn:microsoft.com/office/officeart/2005/8/layout/vList3"/>
    <dgm:cxn modelId="{24FC6DCA-FF4B-4D5C-867F-ACAAF0F8269B}" type="presParOf" srcId="{92FA527F-7579-4CC8-92E8-949FD19BC2F6}" destId="{0C39381B-D0E0-45D9-A19D-17895F85C839}" srcOrd="0" destOrd="0" presId="urn:microsoft.com/office/officeart/2005/8/layout/vList3"/>
    <dgm:cxn modelId="{5240FDB1-92F2-47E2-9DBB-968F87EB3BA7}" type="presParOf" srcId="{92FA527F-7579-4CC8-92E8-949FD19BC2F6}" destId="{DF8B8A64-32DF-4FC8-BD51-C083B7E92E4E}" srcOrd="1" destOrd="0" presId="urn:microsoft.com/office/officeart/2005/8/layout/vList3"/>
    <dgm:cxn modelId="{8CD0A0FA-A75F-4D7F-AD2E-1B71A8E093A3}" type="presParOf" srcId="{F344DADE-1AAA-4484-A89D-66FFB19B77D2}" destId="{82C83102-CB05-4E18-962A-3E2D5528278B}" srcOrd="5" destOrd="0" presId="urn:microsoft.com/office/officeart/2005/8/layout/vList3"/>
    <dgm:cxn modelId="{8203530F-2DD1-430C-86CD-7EE6E417C394}" type="presParOf" srcId="{F344DADE-1AAA-4484-A89D-66FFB19B77D2}" destId="{F166C4C6-473B-4852-A3CD-1A9124BA0207}" srcOrd="6" destOrd="0" presId="urn:microsoft.com/office/officeart/2005/8/layout/vList3"/>
    <dgm:cxn modelId="{8B6CB888-A9BA-4715-8E7A-0CDA9B87B34A}" type="presParOf" srcId="{F166C4C6-473B-4852-A3CD-1A9124BA0207}" destId="{12449E89-6D80-4CE0-BF9B-C4803AB3737D}" srcOrd="0" destOrd="0" presId="urn:microsoft.com/office/officeart/2005/8/layout/vList3"/>
    <dgm:cxn modelId="{24CCCFAB-31F1-415E-B3D2-E9F3362BAF63}" type="presParOf" srcId="{F166C4C6-473B-4852-A3CD-1A9124BA0207}" destId="{EC393041-55FC-4C91-8979-42AC14FE078C}" srcOrd="1" destOrd="0" presId="urn:microsoft.com/office/officeart/2005/8/layout/vList3"/>
    <dgm:cxn modelId="{C199D088-5E99-4063-9E24-7FF45B104ABD}" type="presParOf" srcId="{F344DADE-1AAA-4484-A89D-66FFB19B77D2}" destId="{2CDE98D8-8A1D-4C6B-87C7-869FC877D41B}" srcOrd="7" destOrd="0" presId="urn:microsoft.com/office/officeart/2005/8/layout/vList3"/>
    <dgm:cxn modelId="{181C8594-D4F0-44D1-AAEA-ECE588CC94A6}" type="presParOf" srcId="{F344DADE-1AAA-4484-A89D-66FFB19B77D2}" destId="{0ADF6F2A-6F81-4B93-BA42-97C16BD20521}" srcOrd="8" destOrd="0" presId="urn:microsoft.com/office/officeart/2005/8/layout/vList3"/>
    <dgm:cxn modelId="{32F69752-2154-4680-B0AB-9091289BD19B}" type="presParOf" srcId="{0ADF6F2A-6F81-4B93-BA42-97C16BD20521}" destId="{130B486B-4EF9-4699-9F96-7CEAE67B9062}" srcOrd="0" destOrd="0" presId="urn:microsoft.com/office/officeart/2005/8/layout/vList3"/>
    <dgm:cxn modelId="{F3AC1FDE-BAEA-4646-8784-80A42015A039}" type="presParOf" srcId="{0ADF6F2A-6F81-4B93-BA42-97C16BD20521}" destId="{A584B2BA-700B-4446-B00E-62F9E60D4B1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2C017B-7353-4EE1-8867-CDEF8C9E13A9}" type="doc">
      <dgm:prSet loTypeId="urn:microsoft.com/office/officeart/2005/8/layout/chevron2" loCatId="process" qsTypeId="urn:microsoft.com/office/officeart/2005/8/quickstyle/simple3" qsCatId="simple" csTypeId="urn:microsoft.com/office/officeart/2005/8/colors/accent0_3" csCatId="mainScheme" phldr="1"/>
      <dgm:spPr/>
      <dgm:t>
        <a:bodyPr/>
        <a:lstStyle/>
        <a:p>
          <a:endParaRPr lang="en-US"/>
        </a:p>
      </dgm:t>
    </dgm:pt>
    <dgm:pt modelId="{2FBE356A-E01B-4D62-BC3B-41E8AB109A9A}">
      <dgm:prSet custT="1"/>
      <dgm:spPr/>
      <dgm:t>
        <a:bodyPr/>
        <a:lstStyle/>
        <a:p>
          <a:pPr rtl="0"/>
          <a:r>
            <a:rPr lang="en-US" sz="1800" b="1" dirty="0"/>
            <a:t>The main objective while implementing the project E-Health care management System was to minimize the work and at the same time increase the speed of the work done. </a:t>
          </a:r>
        </a:p>
      </dgm:t>
    </dgm:pt>
    <dgm:pt modelId="{8A50291B-192C-4468-BDBE-CE12B715D35F}" type="parTrans" cxnId="{DE5BF9D1-1BA5-4BBC-906C-52EE6F971850}">
      <dgm:prSet/>
      <dgm:spPr/>
      <dgm:t>
        <a:bodyPr/>
        <a:lstStyle/>
        <a:p>
          <a:endParaRPr lang="en-US"/>
        </a:p>
      </dgm:t>
    </dgm:pt>
    <dgm:pt modelId="{06A0A3C6-67CF-4EFA-B528-0BAB8696C3D7}" type="sibTrans" cxnId="{DE5BF9D1-1BA5-4BBC-906C-52EE6F971850}">
      <dgm:prSet/>
      <dgm:spPr/>
      <dgm:t>
        <a:bodyPr/>
        <a:lstStyle/>
        <a:p>
          <a:endParaRPr lang="en-US"/>
        </a:p>
      </dgm:t>
    </dgm:pt>
    <dgm:pt modelId="{ACF8ABDC-4391-4C34-9A84-81DF521D46A8}">
      <dgm:prSet custT="1"/>
      <dgm:spPr/>
      <dgm:t>
        <a:bodyPr/>
        <a:lstStyle/>
        <a:p>
          <a:pPr rtl="0"/>
          <a:r>
            <a:rPr lang="en-US" sz="1800" b="1" dirty="0"/>
            <a:t>This project deals with the Corporate Medicare Management. This project is very helpful to both Medicare staff as well as to the public.</a:t>
          </a:r>
        </a:p>
      </dgm:t>
    </dgm:pt>
    <dgm:pt modelId="{B2C08B3F-AC8C-4F9B-8952-29A283E64E50}" type="parTrans" cxnId="{90BABE72-C8AD-46C0-80A6-524DA3CE5799}">
      <dgm:prSet/>
      <dgm:spPr/>
      <dgm:t>
        <a:bodyPr/>
        <a:lstStyle/>
        <a:p>
          <a:endParaRPr lang="en-US"/>
        </a:p>
      </dgm:t>
    </dgm:pt>
    <dgm:pt modelId="{39995704-A437-4C97-BF15-9F58E049EE28}" type="sibTrans" cxnId="{90BABE72-C8AD-46C0-80A6-524DA3CE5799}">
      <dgm:prSet/>
      <dgm:spPr/>
      <dgm:t>
        <a:bodyPr/>
        <a:lstStyle/>
        <a:p>
          <a:endParaRPr lang="en-US"/>
        </a:p>
      </dgm:t>
    </dgm:pt>
    <dgm:pt modelId="{DED74A97-6E20-4537-9950-E0D24249510D}">
      <dgm:prSet custT="1"/>
      <dgm:spPr/>
      <dgm:t>
        <a:bodyPr/>
        <a:lstStyle/>
        <a:p>
          <a:pPr rtl="0"/>
          <a:r>
            <a:rPr lang="en-US" sz="1800" b="1" dirty="0"/>
            <a:t>The growing quality demand in the hospital sector  makes it necessary to exploit the whole potential of stored data efficiently.</a:t>
          </a:r>
        </a:p>
      </dgm:t>
    </dgm:pt>
    <dgm:pt modelId="{867AE499-3DEE-47F0-9D20-1D219CE492F9}" type="parTrans" cxnId="{F9DEFEF7-0F5F-4960-B846-3BA38FEADA6D}">
      <dgm:prSet/>
      <dgm:spPr/>
      <dgm:t>
        <a:bodyPr/>
        <a:lstStyle/>
        <a:p>
          <a:endParaRPr lang="en-US"/>
        </a:p>
      </dgm:t>
    </dgm:pt>
    <dgm:pt modelId="{C54C04C0-D4CD-47E3-88A7-D9DB1C74535B}" type="sibTrans" cxnId="{F9DEFEF7-0F5F-4960-B846-3BA38FEADA6D}">
      <dgm:prSet/>
      <dgm:spPr/>
      <dgm:t>
        <a:bodyPr/>
        <a:lstStyle/>
        <a:p>
          <a:endParaRPr lang="en-US"/>
        </a:p>
      </dgm:t>
    </dgm:pt>
    <dgm:pt modelId="{6A080B97-AFE0-4843-9361-EEDCBD493DDA}">
      <dgm:prSet/>
      <dgm:spPr/>
      <dgm:t>
        <a:bodyPr/>
        <a:lstStyle/>
        <a:p>
          <a:pPr rtl="0"/>
          <a:endParaRPr lang="en-US"/>
        </a:p>
      </dgm:t>
    </dgm:pt>
    <dgm:pt modelId="{4CA66465-AD92-4A7B-A471-2227093A60D9}" type="parTrans" cxnId="{7D57F3AD-1720-447A-8B68-2E86D02D191D}">
      <dgm:prSet/>
      <dgm:spPr/>
      <dgm:t>
        <a:bodyPr/>
        <a:lstStyle/>
        <a:p>
          <a:endParaRPr lang="en-US"/>
        </a:p>
      </dgm:t>
    </dgm:pt>
    <dgm:pt modelId="{707DAABD-D86D-4D00-8556-F747E3A0F7C1}" type="sibTrans" cxnId="{7D57F3AD-1720-447A-8B68-2E86D02D191D}">
      <dgm:prSet/>
      <dgm:spPr/>
      <dgm:t>
        <a:bodyPr/>
        <a:lstStyle/>
        <a:p>
          <a:endParaRPr lang="en-US"/>
        </a:p>
      </dgm:t>
    </dgm:pt>
    <dgm:pt modelId="{26885345-6C7F-45BD-8DBF-E2B874E2234C}">
      <dgm:prSet/>
      <dgm:spPr/>
      <dgm:t>
        <a:bodyPr/>
        <a:lstStyle/>
        <a:p>
          <a:pPr rtl="0"/>
          <a:endParaRPr lang="en-US" dirty="0"/>
        </a:p>
      </dgm:t>
    </dgm:pt>
    <dgm:pt modelId="{5D99F7BF-0A25-40B5-B477-1C18EE936FC9}" type="parTrans" cxnId="{9658C614-0A15-4509-8A25-ECA1D972A51D}">
      <dgm:prSet/>
      <dgm:spPr/>
      <dgm:t>
        <a:bodyPr/>
        <a:lstStyle/>
        <a:p>
          <a:endParaRPr lang="en-US"/>
        </a:p>
      </dgm:t>
    </dgm:pt>
    <dgm:pt modelId="{AB4354FE-DCF5-4E24-AD23-BAD40355DAB8}" type="sibTrans" cxnId="{9658C614-0A15-4509-8A25-ECA1D972A51D}">
      <dgm:prSet/>
      <dgm:spPr/>
      <dgm:t>
        <a:bodyPr/>
        <a:lstStyle/>
        <a:p>
          <a:endParaRPr lang="en-US"/>
        </a:p>
      </dgm:t>
    </dgm:pt>
    <dgm:pt modelId="{E8A43CFA-5ED6-404E-8273-8BB64910980C}">
      <dgm:prSet/>
      <dgm:spPr/>
      <dgm:t>
        <a:bodyPr/>
        <a:lstStyle/>
        <a:p>
          <a:pPr rtl="0"/>
          <a:endParaRPr lang="en-US"/>
        </a:p>
      </dgm:t>
    </dgm:pt>
    <dgm:pt modelId="{22B8ED39-6A21-4341-9FFA-FBB729442F9D}" type="parTrans" cxnId="{4AE5BD28-649D-4754-8CA7-7869751B662E}">
      <dgm:prSet/>
      <dgm:spPr/>
      <dgm:t>
        <a:bodyPr/>
        <a:lstStyle/>
        <a:p>
          <a:endParaRPr lang="en-US"/>
        </a:p>
      </dgm:t>
    </dgm:pt>
    <dgm:pt modelId="{1B8F8E17-FF0A-4F06-AA83-9211A08C9626}" type="sibTrans" cxnId="{4AE5BD28-649D-4754-8CA7-7869751B662E}">
      <dgm:prSet/>
      <dgm:spPr/>
      <dgm:t>
        <a:bodyPr/>
        <a:lstStyle/>
        <a:p>
          <a:endParaRPr lang="en-US"/>
        </a:p>
      </dgm:t>
    </dgm:pt>
    <dgm:pt modelId="{FE7F1CEF-69A4-4A73-A658-670F437D0FCE}" type="pres">
      <dgm:prSet presAssocID="{E92C017B-7353-4EE1-8867-CDEF8C9E13A9}" presName="linearFlow" presStyleCnt="0">
        <dgm:presLayoutVars>
          <dgm:dir/>
          <dgm:animLvl val="lvl"/>
          <dgm:resizeHandles val="exact"/>
        </dgm:presLayoutVars>
      </dgm:prSet>
      <dgm:spPr/>
    </dgm:pt>
    <dgm:pt modelId="{402ADCDC-2E36-4D44-AB68-004798946157}" type="pres">
      <dgm:prSet presAssocID="{6A080B97-AFE0-4843-9361-EEDCBD493DDA}" presName="composite" presStyleCnt="0"/>
      <dgm:spPr/>
    </dgm:pt>
    <dgm:pt modelId="{56FD8F2C-3F0D-4845-9606-0F815F995479}" type="pres">
      <dgm:prSet presAssocID="{6A080B97-AFE0-4843-9361-EEDCBD493DDA}" presName="parentText" presStyleLbl="alignNode1" presStyleIdx="0" presStyleCnt="3" custAng="16200000" custScaleX="48933" custScaleY="50174" custLinFactNeighborX="32732" custLinFactNeighborY="4715">
        <dgm:presLayoutVars>
          <dgm:chMax val="1"/>
          <dgm:bulletEnabled val="1"/>
        </dgm:presLayoutVars>
      </dgm:prSet>
      <dgm:spPr>
        <a:prstGeom prst="stripedRightArrow">
          <a:avLst/>
        </a:prstGeom>
      </dgm:spPr>
    </dgm:pt>
    <dgm:pt modelId="{71EB9F3D-CF0E-4C7E-B79E-B99BF8083465}" type="pres">
      <dgm:prSet presAssocID="{6A080B97-AFE0-4843-9361-EEDCBD493DDA}" presName="descendantText" presStyleLbl="alignAcc1" presStyleIdx="0" presStyleCnt="3" custScaleY="104140" custLinFactNeighborX="-155" custLinFactNeighborY="-10824">
        <dgm:presLayoutVars>
          <dgm:bulletEnabled val="1"/>
        </dgm:presLayoutVars>
      </dgm:prSet>
      <dgm:spPr/>
    </dgm:pt>
    <dgm:pt modelId="{55EA8A13-4FDA-442D-B15D-7E2A8D8B8EAB}" type="pres">
      <dgm:prSet presAssocID="{707DAABD-D86D-4D00-8556-F747E3A0F7C1}" presName="sp" presStyleCnt="0"/>
      <dgm:spPr/>
    </dgm:pt>
    <dgm:pt modelId="{B5C7C9B4-4293-407A-AC6C-93CEEB4504D0}" type="pres">
      <dgm:prSet presAssocID="{26885345-6C7F-45BD-8DBF-E2B874E2234C}" presName="composite" presStyleCnt="0"/>
      <dgm:spPr/>
    </dgm:pt>
    <dgm:pt modelId="{8EF3BFEE-10FE-4EC8-96FB-22231168AC03}" type="pres">
      <dgm:prSet presAssocID="{26885345-6C7F-45BD-8DBF-E2B874E2234C}" presName="parentText" presStyleLbl="alignNode1" presStyleIdx="1" presStyleCnt="3" custAng="16200000" custScaleX="55859" custScaleY="50616" custLinFactNeighborX="24068" custLinFactNeighborY="2860">
        <dgm:presLayoutVars>
          <dgm:chMax val="1"/>
          <dgm:bulletEnabled val="1"/>
        </dgm:presLayoutVars>
      </dgm:prSet>
      <dgm:spPr>
        <a:prstGeom prst="stripedRightArrow">
          <a:avLst/>
        </a:prstGeom>
      </dgm:spPr>
    </dgm:pt>
    <dgm:pt modelId="{FCCF5828-2B47-4455-B87E-18BEC3F52B17}" type="pres">
      <dgm:prSet presAssocID="{26885345-6C7F-45BD-8DBF-E2B874E2234C}" presName="descendantText" presStyleLbl="alignAcc1" presStyleIdx="1" presStyleCnt="3" custLinFactNeighborY="-2165">
        <dgm:presLayoutVars>
          <dgm:bulletEnabled val="1"/>
        </dgm:presLayoutVars>
      </dgm:prSet>
      <dgm:spPr/>
    </dgm:pt>
    <dgm:pt modelId="{698FD7D2-8A7F-4088-A86C-295856B7C59F}" type="pres">
      <dgm:prSet presAssocID="{AB4354FE-DCF5-4E24-AD23-BAD40355DAB8}" presName="sp" presStyleCnt="0"/>
      <dgm:spPr/>
    </dgm:pt>
    <dgm:pt modelId="{CC0136AA-306A-48E0-B3A8-3E841C90D967}" type="pres">
      <dgm:prSet presAssocID="{E8A43CFA-5ED6-404E-8273-8BB64910980C}" presName="composite" presStyleCnt="0"/>
      <dgm:spPr/>
    </dgm:pt>
    <dgm:pt modelId="{0F799BDC-2715-4595-A826-CCDA89BCEE0E}" type="pres">
      <dgm:prSet presAssocID="{E8A43CFA-5ED6-404E-8273-8BB64910980C}" presName="parentText" presStyleLbl="alignNode1" presStyleIdx="2" presStyleCnt="3" custAng="16200000" custScaleX="55752" custScaleY="48825" custLinFactNeighborX="25187" custLinFactNeighborY="10212">
        <dgm:presLayoutVars>
          <dgm:chMax val="1"/>
          <dgm:bulletEnabled val="1"/>
        </dgm:presLayoutVars>
      </dgm:prSet>
      <dgm:spPr>
        <a:prstGeom prst="stripedRightArrow">
          <a:avLst/>
        </a:prstGeom>
      </dgm:spPr>
    </dgm:pt>
    <dgm:pt modelId="{F3DBD4E5-6557-47C9-9AC2-6DCC0229ACCE}" type="pres">
      <dgm:prSet presAssocID="{E8A43CFA-5ED6-404E-8273-8BB64910980C}" presName="descendantText" presStyleLbl="alignAcc1" presStyleIdx="2" presStyleCnt="3">
        <dgm:presLayoutVars>
          <dgm:bulletEnabled val="1"/>
        </dgm:presLayoutVars>
      </dgm:prSet>
      <dgm:spPr/>
    </dgm:pt>
  </dgm:ptLst>
  <dgm:cxnLst>
    <dgm:cxn modelId="{9658C614-0A15-4509-8A25-ECA1D972A51D}" srcId="{E92C017B-7353-4EE1-8867-CDEF8C9E13A9}" destId="{26885345-6C7F-45BD-8DBF-E2B874E2234C}" srcOrd="1" destOrd="0" parTransId="{5D99F7BF-0A25-40B5-B477-1C18EE936FC9}" sibTransId="{AB4354FE-DCF5-4E24-AD23-BAD40355DAB8}"/>
    <dgm:cxn modelId="{4AE5BD28-649D-4754-8CA7-7869751B662E}" srcId="{E92C017B-7353-4EE1-8867-CDEF8C9E13A9}" destId="{E8A43CFA-5ED6-404E-8273-8BB64910980C}" srcOrd="2" destOrd="0" parTransId="{22B8ED39-6A21-4341-9FFA-FBB729442F9D}" sibTransId="{1B8F8E17-FF0A-4F06-AA83-9211A08C9626}"/>
    <dgm:cxn modelId="{90BABE72-C8AD-46C0-80A6-524DA3CE5799}" srcId="{26885345-6C7F-45BD-8DBF-E2B874E2234C}" destId="{ACF8ABDC-4391-4C34-9A84-81DF521D46A8}" srcOrd="0" destOrd="0" parTransId="{B2C08B3F-AC8C-4F9B-8952-29A283E64E50}" sibTransId="{39995704-A437-4C97-BF15-9F58E049EE28}"/>
    <dgm:cxn modelId="{D10C1E95-8789-4A7D-908E-B4D96823BD9E}" type="presOf" srcId="{26885345-6C7F-45BD-8DBF-E2B874E2234C}" destId="{8EF3BFEE-10FE-4EC8-96FB-22231168AC03}" srcOrd="0" destOrd="0" presId="urn:microsoft.com/office/officeart/2005/8/layout/chevron2"/>
    <dgm:cxn modelId="{42C01DAA-24FA-4CB2-9A68-E30BFE455486}" type="presOf" srcId="{6A080B97-AFE0-4843-9361-EEDCBD493DDA}" destId="{56FD8F2C-3F0D-4845-9606-0F815F995479}" srcOrd="0" destOrd="0" presId="urn:microsoft.com/office/officeart/2005/8/layout/chevron2"/>
    <dgm:cxn modelId="{7D57F3AD-1720-447A-8B68-2E86D02D191D}" srcId="{E92C017B-7353-4EE1-8867-CDEF8C9E13A9}" destId="{6A080B97-AFE0-4843-9361-EEDCBD493DDA}" srcOrd="0" destOrd="0" parTransId="{4CA66465-AD92-4A7B-A471-2227093A60D9}" sibTransId="{707DAABD-D86D-4D00-8556-F747E3A0F7C1}"/>
    <dgm:cxn modelId="{0D0A31BE-B6C3-410D-84ED-2A2E767E4C05}" type="presOf" srcId="{2FBE356A-E01B-4D62-BC3B-41E8AB109A9A}" destId="{71EB9F3D-CF0E-4C7E-B79E-B99BF8083465}" srcOrd="0" destOrd="0" presId="urn:microsoft.com/office/officeart/2005/8/layout/chevron2"/>
    <dgm:cxn modelId="{A408DEBE-F4CA-459F-B244-D5A32A8DDC38}" type="presOf" srcId="{DED74A97-6E20-4537-9950-E0D24249510D}" destId="{F3DBD4E5-6557-47C9-9AC2-6DCC0229ACCE}" srcOrd="0" destOrd="0" presId="urn:microsoft.com/office/officeart/2005/8/layout/chevron2"/>
    <dgm:cxn modelId="{DE5BF9D1-1BA5-4BBC-906C-52EE6F971850}" srcId="{6A080B97-AFE0-4843-9361-EEDCBD493DDA}" destId="{2FBE356A-E01B-4D62-BC3B-41E8AB109A9A}" srcOrd="0" destOrd="0" parTransId="{8A50291B-192C-4468-BDBE-CE12B715D35F}" sibTransId="{06A0A3C6-67CF-4EFA-B528-0BAB8696C3D7}"/>
    <dgm:cxn modelId="{DC34F9DF-DE50-4826-BA41-7B73B55A8407}" type="presOf" srcId="{E92C017B-7353-4EE1-8867-CDEF8C9E13A9}" destId="{FE7F1CEF-69A4-4A73-A658-670F437D0FCE}" srcOrd="0" destOrd="0" presId="urn:microsoft.com/office/officeart/2005/8/layout/chevron2"/>
    <dgm:cxn modelId="{5ED4C8E4-9ED6-4548-A647-321BACB9EBAC}" type="presOf" srcId="{ACF8ABDC-4391-4C34-9A84-81DF521D46A8}" destId="{FCCF5828-2B47-4455-B87E-18BEC3F52B17}" srcOrd="0" destOrd="0" presId="urn:microsoft.com/office/officeart/2005/8/layout/chevron2"/>
    <dgm:cxn modelId="{EEBD17EF-F19F-4826-A915-AC2671A327BB}" type="presOf" srcId="{E8A43CFA-5ED6-404E-8273-8BB64910980C}" destId="{0F799BDC-2715-4595-A826-CCDA89BCEE0E}" srcOrd="0" destOrd="0" presId="urn:microsoft.com/office/officeart/2005/8/layout/chevron2"/>
    <dgm:cxn modelId="{F9DEFEF7-0F5F-4960-B846-3BA38FEADA6D}" srcId="{E8A43CFA-5ED6-404E-8273-8BB64910980C}" destId="{DED74A97-6E20-4537-9950-E0D24249510D}" srcOrd="0" destOrd="0" parTransId="{867AE499-3DEE-47F0-9D20-1D219CE492F9}" sibTransId="{C54C04C0-D4CD-47E3-88A7-D9DB1C74535B}"/>
    <dgm:cxn modelId="{F86FDA3B-C52F-4D4D-A4E1-A543D287C34D}" type="presParOf" srcId="{FE7F1CEF-69A4-4A73-A658-670F437D0FCE}" destId="{402ADCDC-2E36-4D44-AB68-004798946157}" srcOrd="0" destOrd="0" presId="urn:microsoft.com/office/officeart/2005/8/layout/chevron2"/>
    <dgm:cxn modelId="{586AA237-D46F-4504-A2D2-74E30C0BB348}" type="presParOf" srcId="{402ADCDC-2E36-4D44-AB68-004798946157}" destId="{56FD8F2C-3F0D-4845-9606-0F815F995479}" srcOrd="0" destOrd="0" presId="urn:microsoft.com/office/officeart/2005/8/layout/chevron2"/>
    <dgm:cxn modelId="{EFE478A3-8A25-490F-9407-064554BCE675}" type="presParOf" srcId="{402ADCDC-2E36-4D44-AB68-004798946157}" destId="{71EB9F3D-CF0E-4C7E-B79E-B99BF8083465}" srcOrd="1" destOrd="0" presId="urn:microsoft.com/office/officeart/2005/8/layout/chevron2"/>
    <dgm:cxn modelId="{A439ACBA-6B39-4A44-8D94-B7975A9F4761}" type="presParOf" srcId="{FE7F1CEF-69A4-4A73-A658-670F437D0FCE}" destId="{55EA8A13-4FDA-442D-B15D-7E2A8D8B8EAB}" srcOrd="1" destOrd="0" presId="urn:microsoft.com/office/officeart/2005/8/layout/chevron2"/>
    <dgm:cxn modelId="{931F434F-E340-4A62-A42A-1FEAB73E4B5E}" type="presParOf" srcId="{FE7F1CEF-69A4-4A73-A658-670F437D0FCE}" destId="{B5C7C9B4-4293-407A-AC6C-93CEEB4504D0}" srcOrd="2" destOrd="0" presId="urn:microsoft.com/office/officeart/2005/8/layout/chevron2"/>
    <dgm:cxn modelId="{1E3720C6-8964-43AB-9FD5-47B439CF0845}" type="presParOf" srcId="{B5C7C9B4-4293-407A-AC6C-93CEEB4504D0}" destId="{8EF3BFEE-10FE-4EC8-96FB-22231168AC03}" srcOrd="0" destOrd="0" presId="urn:microsoft.com/office/officeart/2005/8/layout/chevron2"/>
    <dgm:cxn modelId="{6D63797B-5B77-4641-A58F-DDE3B2295C70}" type="presParOf" srcId="{B5C7C9B4-4293-407A-AC6C-93CEEB4504D0}" destId="{FCCF5828-2B47-4455-B87E-18BEC3F52B17}" srcOrd="1" destOrd="0" presId="urn:microsoft.com/office/officeart/2005/8/layout/chevron2"/>
    <dgm:cxn modelId="{0F1D6B2B-A435-4952-96CB-2FB0A4701583}" type="presParOf" srcId="{FE7F1CEF-69A4-4A73-A658-670F437D0FCE}" destId="{698FD7D2-8A7F-4088-A86C-295856B7C59F}" srcOrd="3" destOrd="0" presId="urn:microsoft.com/office/officeart/2005/8/layout/chevron2"/>
    <dgm:cxn modelId="{39EF0EF0-6FEE-43D7-BC57-CE1656EC5175}" type="presParOf" srcId="{FE7F1CEF-69A4-4A73-A658-670F437D0FCE}" destId="{CC0136AA-306A-48E0-B3A8-3E841C90D967}" srcOrd="4" destOrd="0" presId="urn:microsoft.com/office/officeart/2005/8/layout/chevron2"/>
    <dgm:cxn modelId="{938E1691-9C96-42A0-9971-C916CA3B48C3}" type="presParOf" srcId="{CC0136AA-306A-48E0-B3A8-3E841C90D967}" destId="{0F799BDC-2715-4595-A826-CCDA89BCEE0E}" srcOrd="0" destOrd="0" presId="urn:microsoft.com/office/officeart/2005/8/layout/chevron2"/>
    <dgm:cxn modelId="{ABA31266-8D92-4933-A6FB-85C75861B68C}" type="presParOf" srcId="{CC0136AA-306A-48E0-B3A8-3E841C90D967}" destId="{F3DBD4E5-6557-47C9-9AC2-6DCC0229ACC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2C017B-7353-4EE1-8867-CDEF8C9E13A9}" type="doc">
      <dgm:prSet loTypeId="urn:microsoft.com/office/officeart/2005/8/layout/chevron2" loCatId="process" qsTypeId="urn:microsoft.com/office/officeart/2005/8/quickstyle/simple3" qsCatId="simple" csTypeId="urn:microsoft.com/office/officeart/2005/8/colors/accent0_3" csCatId="mainScheme" phldr="1"/>
      <dgm:spPr/>
      <dgm:t>
        <a:bodyPr/>
        <a:lstStyle/>
        <a:p>
          <a:endParaRPr lang="en-US"/>
        </a:p>
      </dgm:t>
    </dgm:pt>
    <dgm:pt modelId="{2FBE356A-E01B-4D62-BC3B-41E8AB109A9A}">
      <dgm:prSet custT="1"/>
      <dgm:spPr/>
      <dgm:t>
        <a:bodyPr/>
        <a:lstStyle/>
        <a:p>
          <a:pPr rtl="0"/>
          <a:r>
            <a:rPr lang="en-US" sz="1800" b="1" dirty="0">
              <a:latin typeface="Times New Roman" panose="02020603050405020304" pitchFamily="18" charset="0"/>
              <a:ea typeface="Calibri" panose="020F0502020204030204" pitchFamily="34" charset="0"/>
              <a:cs typeface="Times New Roman" pitchFamily="18" charset="0"/>
            </a:rPr>
            <a:t>Hospital currently use a manual system for the management and  maintenance  of critical  information. </a:t>
          </a:r>
          <a:endParaRPr lang="en-US" sz="1800" b="1" dirty="0"/>
        </a:p>
      </dgm:t>
    </dgm:pt>
    <dgm:pt modelId="{8A50291B-192C-4468-BDBE-CE12B715D35F}" type="parTrans" cxnId="{DE5BF9D1-1BA5-4BBC-906C-52EE6F971850}">
      <dgm:prSet/>
      <dgm:spPr/>
      <dgm:t>
        <a:bodyPr/>
        <a:lstStyle/>
        <a:p>
          <a:endParaRPr lang="en-US"/>
        </a:p>
      </dgm:t>
    </dgm:pt>
    <dgm:pt modelId="{06A0A3C6-67CF-4EFA-B528-0BAB8696C3D7}" type="sibTrans" cxnId="{DE5BF9D1-1BA5-4BBC-906C-52EE6F971850}">
      <dgm:prSet/>
      <dgm:spPr/>
      <dgm:t>
        <a:bodyPr/>
        <a:lstStyle/>
        <a:p>
          <a:endParaRPr lang="en-US"/>
        </a:p>
      </dgm:t>
    </dgm:pt>
    <dgm:pt modelId="{ACF8ABDC-4391-4C34-9A84-81DF521D46A8}">
      <dgm:prSet custT="1"/>
      <dgm:spPr/>
      <dgm:t>
        <a:bodyPr/>
        <a:lstStyle/>
        <a:p>
          <a:pPr rtl="0"/>
          <a:r>
            <a:rPr lang="en-US" sz="1800" b="1" dirty="0">
              <a:latin typeface="Times New Roman" panose="02020603050405020304" pitchFamily="18" charset="0"/>
              <a:ea typeface="Calibri" panose="020F0502020204030204" pitchFamily="34" charset="0"/>
              <a:cs typeface="Times New Roman" pitchFamily="18" charset="0"/>
            </a:rPr>
            <a:t>The current system  requires numerous paper forms, with data stores spread throughout the hospital management   infrastructure.</a:t>
          </a:r>
          <a:endParaRPr lang="en-US" sz="1800" b="1" dirty="0"/>
        </a:p>
      </dgm:t>
    </dgm:pt>
    <dgm:pt modelId="{B2C08B3F-AC8C-4F9B-8952-29A283E64E50}" type="parTrans" cxnId="{90BABE72-C8AD-46C0-80A6-524DA3CE5799}">
      <dgm:prSet/>
      <dgm:spPr/>
      <dgm:t>
        <a:bodyPr/>
        <a:lstStyle/>
        <a:p>
          <a:endParaRPr lang="en-US"/>
        </a:p>
      </dgm:t>
    </dgm:pt>
    <dgm:pt modelId="{39995704-A437-4C97-BF15-9F58E049EE28}" type="sibTrans" cxnId="{90BABE72-C8AD-46C0-80A6-524DA3CE5799}">
      <dgm:prSet/>
      <dgm:spPr/>
      <dgm:t>
        <a:bodyPr/>
        <a:lstStyle/>
        <a:p>
          <a:endParaRPr lang="en-US"/>
        </a:p>
      </dgm:t>
    </dgm:pt>
    <dgm:pt modelId="{DED74A97-6E20-4537-9950-E0D24249510D}">
      <dgm:prSet custT="1"/>
      <dgm:spPr/>
      <dgm:t>
        <a:bodyPr/>
        <a:lstStyle/>
        <a:p>
          <a:pPr rtl="0"/>
          <a:r>
            <a:rPr lang="en-US" sz="1800" b="1" dirty="0">
              <a:latin typeface="Times New Roman" panose="02020603050405020304" pitchFamily="18" charset="0"/>
              <a:ea typeface="Calibri" panose="020F0502020204030204" pitchFamily="34" charset="0"/>
              <a:cs typeface="Times New Roman" pitchFamily="18" charset="0"/>
            </a:rPr>
            <a:t>Often  information  (on forms) is incomplete, or does  not  follow  management  standards</a:t>
          </a:r>
          <a:endParaRPr lang="en-US" sz="1800" b="1" dirty="0"/>
        </a:p>
      </dgm:t>
    </dgm:pt>
    <dgm:pt modelId="{867AE499-3DEE-47F0-9D20-1D219CE492F9}" type="parTrans" cxnId="{F9DEFEF7-0F5F-4960-B846-3BA38FEADA6D}">
      <dgm:prSet/>
      <dgm:spPr/>
      <dgm:t>
        <a:bodyPr/>
        <a:lstStyle/>
        <a:p>
          <a:endParaRPr lang="en-US"/>
        </a:p>
      </dgm:t>
    </dgm:pt>
    <dgm:pt modelId="{C54C04C0-D4CD-47E3-88A7-D9DB1C74535B}" type="sibTrans" cxnId="{F9DEFEF7-0F5F-4960-B846-3BA38FEADA6D}">
      <dgm:prSet/>
      <dgm:spPr/>
      <dgm:t>
        <a:bodyPr/>
        <a:lstStyle/>
        <a:p>
          <a:endParaRPr lang="en-US"/>
        </a:p>
      </dgm:t>
    </dgm:pt>
    <dgm:pt modelId="{6A080B97-AFE0-4843-9361-EEDCBD493DDA}">
      <dgm:prSet/>
      <dgm:spPr/>
      <dgm:t>
        <a:bodyPr/>
        <a:lstStyle/>
        <a:p>
          <a:pPr rtl="0"/>
          <a:endParaRPr lang="en-US"/>
        </a:p>
      </dgm:t>
    </dgm:pt>
    <dgm:pt modelId="{4CA66465-AD92-4A7B-A471-2227093A60D9}" type="parTrans" cxnId="{7D57F3AD-1720-447A-8B68-2E86D02D191D}">
      <dgm:prSet/>
      <dgm:spPr/>
      <dgm:t>
        <a:bodyPr/>
        <a:lstStyle/>
        <a:p>
          <a:endParaRPr lang="en-US"/>
        </a:p>
      </dgm:t>
    </dgm:pt>
    <dgm:pt modelId="{707DAABD-D86D-4D00-8556-F747E3A0F7C1}" type="sibTrans" cxnId="{7D57F3AD-1720-447A-8B68-2E86D02D191D}">
      <dgm:prSet/>
      <dgm:spPr/>
      <dgm:t>
        <a:bodyPr/>
        <a:lstStyle/>
        <a:p>
          <a:endParaRPr lang="en-US"/>
        </a:p>
      </dgm:t>
    </dgm:pt>
    <dgm:pt modelId="{26885345-6C7F-45BD-8DBF-E2B874E2234C}">
      <dgm:prSet/>
      <dgm:spPr/>
      <dgm:t>
        <a:bodyPr/>
        <a:lstStyle/>
        <a:p>
          <a:pPr rtl="0"/>
          <a:endParaRPr lang="en-US" dirty="0"/>
        </a:p>
      </dgm:t>
    </dgm:pt>
    <dgm:pt modelId="{5D99F7BF-0A25-40B5-B477-1C18EE936FC9}" type="parTrans" cxnId="{9658C614-0A15-4509-8A25-ECA1D972A51D}">
      <dgm:prSet/>
      <dgm:spPr/>
      <dgm:t>
        <a:bodyPr/>
        <a:lstStyle/>
        <a:p>
          <a:endParaRPr lang="en-US"/>
        </a:p>
      </dgm:t>
    </dgm:pt>
    <dgm:pt modelId="{AB4354FE-DCF5-4E24-AD23-BAD40355DAB8}" type="sibTrans" cxnId="{9658C614-0A15-4509-8A25-ECA1D972A51D}">
      <dgm:prSet/>
      <dgm:spPr/>
      <dgm:t>
        <a:bodyPr/>
        <a:lstStyle/>
        <a:p>
          <a:endParaRPr lang="en-US"/>
        </a:p>
      </dgm:t>
    </dgm:pt>
    <dgm:pt modelId="{E8A43CFA-5ED6-404E-8273-8BB64910980C}">
      <dgm:prSet/>
      <dgm:spPr/>
      <dgm:t>
        <a:bodyPr/>
        <a:lstStyle/>
        <a:p>
          <a:pPr rtl="0"/>
          <a:endParaRPr lang="en-US"/>
        </a:p>
      </dgm:t>
    </dgm:pt>
    <dgm:pt modelId="{22B8ED39-6A21-4341-9FFA-FBB729442F9D}" type="parTrans" cxnId="{4AE5BD28-649D-4754-8CA7-7869751B662E}">
      <dgm:prSet/>
      <dgm:spPr/>
      <dgm:t>
        <a:bodyPr/>
        <a:lstStyle/>
        <a:p>
          <a:endParaRPr lang="en-US"/>
        </a:p>
      </dgm:t>
    </dgm:pt>
    <dgm:pt modelId="{1B8F8E17-FF0A-4F06-AA83-9211A08C9626}" type="sibTrans" cxnId="{4AE5BD28-649D-4754-8CA7-7869751B662E}">
      <dgm:prSet/>
      <dgm:spPr/>
      <dgm:t>
        <a:bodyPr/>
        <a:lstStyle/>
        <a:p>
          <a:endParaRPr lang="en-US"/>
        </a:p>
      </dgm:t>
    </dgm:pt>
    <dgm:pt modelId="{FE7F1CEF-69A4-4A73-A658-670F437D0FCE}" type="pres">
      <dgm:prSet presAssocID="{E92C017B-7353-4EE1-8867-CDEF8C9E13A9}" presName="linearFlow" presStyleCnt="0">
        <dgm:presLayoutVars>
          <dgm:dir/>
          <dgm:animLvl val="lvl"/>
          <dgm:resizeHandles val="exact"/>
        </dgm:presLayoutVars>
      </dgm:prSet>
      <dgm:spPr/>
    </dgm:pt>
    <dgm:pt modelId="{402ADCDC-2E36-4D44-AB68-004798946157}" type="pres">
      <dgm:prSet presAssocID="{6A080B97-AFE0-4843-9361-EEDCBD493DDA}" presName="composite" presStyleCnt="0"/>
      <dgm:spPr/>
    </dgm:pt>
    <dgm:pt modelId="{56FD8F2C-3F0D-4845-9606-0F815F995479}" type="pres">
      <dgm:prSet presAssocID="{6A080B97-AFE0-4843-9361-EEDCBD493DDA}" presName="parentText" presStyleLbl="alignNode1" presStyleIdx="0" presStyleCnt="3" custAng="16200000" custScaleX="48933" custScaleY="50174" custLinFactNeighborX="32732" custLinFactNeighborY="4715">
        <dgm:presLayoutVars>
          <dgm:chMax val="1"/>
          <dgm:bulletEnabled val="1"/>
        </dgm:presLayoutVars>
      </dgm:prSet>
      <dgm:spPr>
        <a:prstGeom prst="stripedRightArrow">
          <a:avLst/>
        </a:prstGeom>
      </dgm:spPr>
    </dgm:pt>
    <dgm:pt modelId="{71EB9F3D-CF0E-4C7E-B79E-B99BF8083465}" type="pres">
      <dgm:prSet presAssocID="{6A080B97-AFE0-4843-9361-EEDCBD493DDA}" presName="descendantText" presStyleLbl="alignAcc1" presStyleIdx="0" presStyleCnt="3" custScaleY="104140">
        <dgm:presLayoutVars>
          <dgm:bulletEnabled val="1"/>
        </dgm:presLayoutVars>
      </dgm:prSet>
      <dgm:spPr/>
    </dgm:pt>
    <dgm:pt modelId="{55EA8A13-4FDA-442D-B15D-7E2A8D8B8EAB}" type="pres">
      <dgm:prSet presAssocID="{707DAABD-D86D-4D00-8556-F747E3A0F7C1}" presName="sp" presStyleCnt="0"/>
      <dgm:spPr/>
    </dgm:pt>
    <dgm:pt modelId="{B5C7C9B4-4293-407A-AC6C-93CEEB4504D0}" type="pres">
      <dgm:prSet presAssocID="{26885345-6C7F-45BD-8DBF-E2B874E2234C}" presName="composite" presStyleCnt="0"/>
      <dgm:spPr/>
    </dgm:pt>
    <dgm:pt modelId="{8EF3BFEE-10FE-4EC8-96FB-22231168AC03}" type="pres">
      <dgm:prSet presAssocID="{26885345-6C7F-45BD-8DBF-E2B874E2234C}" presName="parentText" presStyleLbl="alignNode1" presStyleIdx="1" presStyleCnt="3" custAng="16200000" custScaleX="55859" custScaleY="50616" custLinFactNeighborX="26190" custLinFactNeighborY="3985">
        <dgm:presLayoutVars>
          <dgm:chMax val="1"/>
          <dgm:bulletEnabled val="1"/>
        </dgm:presLayoutVars>
      </dgm:prSet>
      <dgm:spPr>
        <a:prstGeom prst="stripedRightArrow">
          <a:avLst/>
        </a:prstGeom>
      </dgm:spPr>
    </dgm:pt>
    <dgm:pt modelId="{FCCF5828-2B47-4455-B87E-18BEC3F52B17}" type="pres">
      <dgm:prSet presAssocID="{26885345-6C7F-45BD-8DBF-E2B874E2234C}" presName="descendantText" presStyleLbl="alignAcc1" presStyleIdx="1" presStyleCnt="3">
        <dgm:presLayoutVars>
          <dgm:bulletEnabled val="1"/>
        </dgm:presLayoutVars>
      </dgm:prSet>
      <dgm:spPr/>
    </dgm:pt>
    <dgm:pt modelId="{698FD7D2-8A7F-4088-A86C-295856B7C59F}" type="pres">
      <dgm:prSet presAssocID="{AB4354FE-DCF5-4E24-AD23-BAD40355DAB8}" presName="sp" presStyleCnt="0"/>
      <dgm:spPr/>
    </dgm:pt>
    <dgm:pt modelId="{CC0136AA-306A-48E0-B3A8-3E841C90D967}" type="pres">
      <dgm:prSet presAssocID="{E8A43CFA-5ED6-404E-8273-8BB64910980C}" presName="composite" presStyleCnt="0"/>
      <dgm:spPr/>
    </dgm:pt>
    <dgm:pt modelId="{0F799BDC-2715-4595-A826-CCDA89BCEE0E}" type="pres">
      <dgm:prSet presAssocID="{E8A43CFA-5ED6-404E-8273-8BB64910980C}" presName="parentText" presStyleLbl="alignNode1" presStyleIdx="2" presStyleCnt="3" custAng="16200000" custScaleX="55752" custScaleY="48825" custLinFactNeighborX="25187" custLinFactNeighborY="10212">
        <dgm:presLayoutVars>
          <dgm:chMax val="1"/>
          <dgm:bulletEnabled val="1"/>
        </dgm:presLayoutVars>
      </dgm:prSet>
      <dgm:spPr>
        <a:prstGeom prst="stripedRightArrow">
          <a:avLst/>
        </a:prstGeom>
      </dgm:spPr>
    </dgm:pt>
    <dgm:pt modelId="{F3DBD4E5-6557-47C9-9AC2-6DCC0229ACCE}" type="pres">
      <dgm:prSet presAssocID="{E8A43CFA-5ED6-404E-8273-8BB64910980C}" presName="descendantText" presStyleLbl="alignAcc1" presStyleIdx="2" presStyleCnt="3">
        <dgm:presLayoutVars>
          <dgm:bulletEnabled val="1"/>
        </dgm:presLayoutVars>
      </dgm:prSet>
      <dgm:spPr/>
    </dgm:pt>
  </dgm:ptLst>
  <dgm:cxnLst>
    <dgm:cxn modelId="{7A3C0207-0A8D-4F69-AF42-3182AEE491D7}" type="presOf" srcId="{6A080B97-AFE0-4843-9361-EEDCBD493DDA}" destId="{56FD8F2C-3F0D-4845-9606-0F815F995479}" srcOrd="0" destOrd="0" presId="urn:microsoft.com/office/officeart/2005/8/layout/chevron2"/>
    <dgm:cxn modelId="{9658C614-0A15-4509-8A25-ECA1D972A51D}" srcId="{E92C017B-7353-4EE1-8867-CDEF8C9E13A9}" destId="{26885345-6C7F-45BD-8DBF-E2B874E2234C}" srcOrd="1" destOrd="0" parTransId="{5D99F7BF-0A25-40B5-B477-1C18EE936FC9}" sibTransId="{AB4354FE-DCF5-4E24-AD23-BAD40355DAB8}"/>
    <dgm:cxn modelId="{60C54820-60E7-48AB-A88F-CACE5482BE6F}" type="presOf" srcId="{E92C017B-7353-4EE1-8867-CDEF8C9E13A9}" destId="{FE7F1CEF-69A4-4A73-A658-670F437D0FCE}" srcOrd="0" destOrd="0" presId="urn:microsoft.com/office/officeart/2005/8/layout/chevron2"/>
    <dgm:cxn modelId="{4AE5BD28-649D-4754-8CA7-7869751B662E}" srcId="{E92C017B-7353-4EE1-8867-CDEF8C9E13A9}" destId="{E8A43CFA-5ED6-404E-8273-8BB64910980C}" srcOrd="2" destOrd="0" parTransId="{22B8ED39-6A21-4341-9FFA-FBB729442F9D}" sibTransId="{1B8F8E17-FF0A-4F06-AA83-9211A08C9626}"/>
    <dgm:cxn modelId="{90BABE72-C8AD-46C0-80A6-524DA3CE5799}" srcId="{26885345-6C7F-45BD-8DBF-E2B874E2234C}" destId="{ACF8ABDC-4391-4C34-9A84-81DF521D46A8}" srcOrd="0" destOrd="0" parTransId="{B2C08B3F-AC8C-4F9B-8952-29A283E64E50}" sibTransId="{39995704-A437-4C97-BF15-9F58E049EE28}"/>
    <dgm:cxn modelId="{687A2D79-F099-4C6C-B261-D37F500AE9CD}" type="presOf" srcId="{DED74A97-6E20-4537-9950-E0D24249510D}" destId="{F3DBD4E5-6557-47C9-9AC2-6DCC0229ACCE}" srcOrd="0" destOrd="0" presId="urn:microsoft.com/office/officeart/2005/8/layout/chevron2"/>
    <dgm:cxn modelId="{C89D7384-6D2A-4734-A595-E9C65E5443E0}" type="presOf" srcId="{2FBE356A-E01B-4D62-BC3B-41E8AB109A9A}" destId="{71EB9F3D-CF0E-4C7E-B79E-B99BF8083465}" srcOrd="0" destOrd="0" presId="urn:microsoft.com/office/officeart/2005/8/layout/chevron2"/>
    <dgm:cxn modelId="{7D57F3AD-1720-447A-8B68-2E86D02D191D}" srcId="{E92C017B-7353-4EE1-8867-CDEF8C9E13A9}" destId="{6A080B97-AFE0-4843-9361-EEDCBD493DDA}" srcOrd="0" destOrd="0" parTransId="{4CA66465-AD92-4A7B-A471-2227093A60D9}" sibTransId="{707DAABD-D86D-4D00-8556-F747E3A0F7C1}"/>
    <dgm:cxn modelId="{20757DB9-D20E-43BC-92CF-8C9E53FBE879}" type="presOf" srcId="{ACF8ABDC-4391-4C34-9A84-81DF521D46A8}" destId="{FCCF5828-2B47-4455-B87E-18BEC3F52B17}" srcOrd="0" destOrd="0" presId="urn:microsoft.com/office/officeart/2005/8/layout/chevron2"/>
    <dgm:cxn modelId="{A7B6A6BD-0388-498D-B834-473A1C3AE8B0}" type="presOf" srcId="{26885345-6C7F-45BD-8DBF-E2B874E2234C}" destId="{8EF3BFEE-10FE-4EC8-96FB-22231168AC03}" srcOrd="0" destOrd="0" presId="urn:microsoft.com/office/officeart/2005/8/layout/chevron2"/>
    <dgm:cxn modelId="{DE5BF9D1-1BA5-4BBC-906C-52EE6F971850}" srcId="{6A080B97-AFE0-4843-9361-EEDCBD493DDA}" destId="{2FBE356A-E01B-4D62-BC3B-41E8AB109A9A}" srcOrd="0" destOrd="0" parTransId="{8A50291B-192C-4468-BDBE-CE12B715D35F}" sibTransId="{06A0A3C6-67CF-4EFA-B528-0BAB8696C3D7}"/>
    <dgm:cxn modelId="{6D168CD6-3235-423A-97E4-2BEF92870438}" type="presOf" srcId="{E8A43CFA-5ED6-404E-8273-8BB64910980C}" destId="{0F799BDC-2715-4595-A826-CCDA89BCEE0E}" srcOrd="0" destOrd="0" presId="urn:microsoft.com/office/officeart/2005/8/layout/chevron2"/>
    <dgm:cxn modelId="{F9DEFEF7-0F5F-4960-B846-3BA38FEADA6D}" srcId="{E8A43CFA-5ED6-404E-8273-8BB64910980C}" destId="{DED74A97-6E20-4537-9950-E0D24249510D}" srcOrd="0" destOrd="0" parTransId="{867AE499-3DEE-47F0-9D20-1D219CE492F9}" sibTransId="{C54C04C0-D4CD-47E3-88A7-D9DB1C74535B}"/>
    <dgm:cxn modelId="{5D1AEEAA-3337-4538-94CD-7181233A7FFF}" type="presParOf" srcId="{FE7F1CEF-69A4-4A73-A658-670F437D0FCE}" destId="{402ADCDC-2E36-4D44-AB68-004798946157}" srcOrd="0" destOrd="0" presId="urn:microsoft.com/office/officeart/2005/8/layout/chevron2"/>
    <dgm:cxn modelId="{96B1D25C-1751-4078-979B-3CDE2B6F2F85}" type="presParOf" srcId="{402ADCDC-2E36-4D44-AB68-004798946157}" destId="{56FD8F2C-3F0D-4845-9606-0F815F995479}" srcOrd="0" destOrd="0" presId="urn:microsoft.com/office/officeart/2005/8/layout/chevron2"/>
    <dgm:cxn modelId="{31A84FE2-8A79-45A9-B327-DA234731A2DF}" type="presParOf" srcId="{402ADCDC-2E36-4D44-AB68-004798946157}" destId="{71EB9F3D-CF0E-4C7E-B79E-B99BF8083465}" srcOrd="1" destOrd="0" presId="urn:microsoft.com/office/officeart/2005/8/layout/chevron2"/>
    <dgm:cxn modelId="{267B568C-C518-4289-9ED1-515DB9129996}" type="presParOf" srcId="{FE7F1CEF-69A4-4A73-A658-670F437D0FCE}" destId="{55EA8A13-4FDA-442D-B15D-7E2A8D8B8EAB}" srcOrd="1" destOrd="0" presId="urn:microsoft.com/office/officeart/2005/8/layout/chevron2"/>
    <dgm:cxn modelId="{3F967EB2-E308-4BBA-AD7B-14E2FC3BEF8E}" type="presParOf" srcId="{FE7F1CEF-69A4-4A73-A658-670F437D0FCE}" destId="{B5C7C9B4-4293-407A-AC6C-93CEEB4504D0}" srcOrd="2" destOrd="0" presId="urn:microsoft.com/office/officeart/2005/8/layout/chevron2"/>
    <dgm:cxn modelId="{021EE64C-25F2-41BB-AE44-DCAE98D4D09D}" type="presParOf" srcId="{B5C7C9B4-4293-407A-AC6C-93CEEB4504D0}" destId="{8EF3BFEE-10FE-4EC8-96FB-22231168AC03}" srcOrd="0" destOrd="0" presId="urn:microsoft.com/office/officeart/2005/8/layout/chevron2"/>
    <dgm:cxn modelId="{3F3E4672-7482-4EAC-973D-28723D45118E}" type="presParOf" srcId="{B5C7C9B4-4293-407A-AC6C-93CEEB4504D0}" destId="{FCCF5828-2B47-4455-B87E-18BEC3F52B17}" srcOrd="1" destOrd="0" presId="urn:microsoft.com/office/officeart/2005/8/layout/chevron2"/>
    <dgm:cxn modelId="{CDBA0218-CFD8-4D50-940F-C49B93C0BF0E}" type="presParOf" srcId="{FE7F1CEF-69A4-4A73-A658-670F437D0FCE}" destId="{698FD7D2-8A7F-4088-A86C-295856B7C59F}" srcOrd="3" destOrd="0" presId="urn:microsoft.com/office/officeart/2005/8/layout/chevron2"/>
    <dgm:cxn modelId="{CBFCE698-443D-40FF-AA32-C15ED2496F0E}" type="presParOf" srcId="{FE7F1CEF-69A4-4A73-A658-670F437D0FCE}" destId="{CC0136AA-306A-48E0-B3A8-3E841C90D967}" srcOrd="4" destOrd="0" presId="urn:microsoft.com/office/officeart/2005/8/layout/chevron2"/>
    <dgm:cxn modelId="{565A00E0-7FF2-4595-902E-5454F5F4196C}" type="presParOf" srcId="{CC0136AA-306A-48E0-B3A8-3E841C90D967}" destId="{0F799BDC-2715-4595-A826-CCDA89BCEE0E}" srcOrd="0" destOrd="0" presId="urn:microsoft.com/office/officeart/2005/8/layout/chevron2"/>
    <dgm:cxn modelId="{CD4101ED-3A8A-4479-A467-FCB6AB6B49FA}" type="presParOf" srcId="{CC0136AA-306A-48E0-B3A8-3E841C90D967}" destId="{F3DBD4E5-6557-47C9-9AC2-6DCC0229ACC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2C017B-7353-4EE1-8867-CDEF8C9E13A9}" type="doc">
      <dgm:prSet loTypeId="urn:microsoft.com/office/officeart/2005/8/layout/chevron2" loCatId="process" qsTypeId="urn:microsoft.com/office/officeart/2005/8/quickstyle/simple3" qsCatId="simple" csTypeId="urn:microsoft.com/office/officeart/2005/8/colors/accent0_3" csCatId="mainScheme" phldr="1"/>
      <dgm:spPr/>
      <dgm:t>
        <a:bodyPr/>
        <a:lstStyle/>
        <a:p>
          <a:endParaRPr lang="en-US"/>
        </a:p>
      </dgm:t>
    </dgm:pt>
    <dgm:pt modelId="{E8A43CFA-5ED6-404E-8273-8BB64910980C}">
      <dgm:prSet/>
      <dgm:spPr/>
      <dgm:t>
        <a:bodyPr/>
        <a:lstStyle/>
        <a:p>
          <a:pPr rtl="0"/>
          <a:endParaRPr lang="en-US"/>
        </a:p>
      </dgm:t>
    </dgm:pt>
    <dgm:pt modelId="{1B8F8E17-FF0A-4F06-AA83-9211A08C9626}" type="sibTrans" cxnId="{4AE5BD28-649D-4754-8CA7-7869751B662E}">
      <dgm:prSet/>
      <dgm:spPr/>
      <dgm:t>
        <a:bodyPr/>
        <a:lstStyle/>
        <a:p>
          <a:endParaRPr lang="en-US"/>
        </a:p>
      </dgm:t>
    </dgm:pt>
    <dgm:pt modelId="{22B8ED39-6A21-4341-9FFA-FBB729442F9D}" type="parTrans" cxnId="{4AE5BD28-649D-4754-8CA7-7869751B662E}">
      <dgm:prSet/>
      <dgm:spPr/>
      <dgm:t>
        <a:bodyPr/>
        <a:lstStyle/>
        <a:p>
          <a:endParaRPr lang="en-US"/>
        </a:p>
      </dgm:t>
    </dgm:pt>
    <dgm:pt modelId="{26885345-6C7F-45BD-8DBF-E2B874E2234C}">
      <dgm:prSet/>
      <dgm:spPr/>
      <dgm:t>
        <a:bodyPr/>
        <a:lstStyle/>
        <a:p>
          <a:pPr rtl="0"/>
          <a:endParaRPr lang="en-US" dirty="0"/>
        </a:p>
      </dgm:t>
    </dgm:pt>
    <dgm:pt modelId="{AB4354FE-DCF5-4E24-AD23-BAD40355DAB8}" type="sibTrans" cxnId="{9658C614-0A15-4509-8A25-ECA1D972A51D}">
      <dgm:prSet/>
      <dgm:spPr/>
      <dgm:t>
        <a:bodyPr/>
        <a:lstStyle/>
        <a:p>
          <a:endParaRPr lang="en-US"/>
        </a:p>
      </dgm:t>
    </dgm:pt>
    <dgm:pt modelId="{5D99F7BF-0A25-40B5-B477-1C18EE936FC9}" type="parTrans" cxnId="{9658C614-0A15-4509-8A25-ECA1D972A51D}">
      <dgm:prSet/>
      <dgm:spPr/>
      <dgm:t>
        <a:bodyPr/>
        <a:lstStyle/>
        <a:p>
          <a:endParaRPr lang="en-US"/>
        </a:p>
      </dgm:t>
    </dgm:pt>
    <dgm:pt modelId="{2FBE356A-E01B-4D62-BC3B-41E8AB109A9A}">
      <dgm:prSet custT="1"/>
      <dgm:spPr/>
      <dgm:t>
        <a:bodyPr/>
        <a:lstStyle/>
        <a:p>
          <a:pPr rtl="0"/>
          <a:r>
            <a:rPr lang="en-US" sz="1800" b="1" dirty="0">
              <a:latin typeface="Times New Roman" panose="02020603050405020304" pitchFamily="18" charset="0"/>
              <a:ea typeface="Times New Roman" panose="02020603050405020304" pitchFamily="18" charset="0"/>
              <a:cs typeface="Times New Roman" panose="02020603050405020304" pitchFamily="18" charset="0"/>
            </a:rPr>
            <a:t>Fast report generation is not possible. </a:t>
          </a:r>
          <a:endParaRPr lang="en-US" sz="1800" b="1" dirty="0"/>
        </a:p>
      </dgm:t>
    </dgm:pt>
    <dgm:pt modelId="{6A080B97-AFE0-4843-9361-EEDCBD493DDA}">
      <dgm:prSet/>
      <dgm:spPr/>
      <dgm:t>
        <a:bodyPr/>
        <a:lstStyle/>
        <a:p>
          <a:pPr rtl="0"/>
          <a:endParaRPr lang="en-US"/>
        </a:p>
      </dgm:t>
    </dgm:pt>
    <dgm:pt modelId="{707DAABD-D86D-4D00-8556-F747E3A0F7C1}" type="sibTrans" cxnId="{7D57F3AD-1720-447A-8B68-2E86D02D191D}">
      <dgm:prSet/>
      <dgm:spPr/>
      <dgm:t>
        <a:bodyPr/>
        <a:lstStyle/>
        <a:p>
          <a:endParaRPr lang="en-US"/>
        </a:p>
      </dgm:t>
    </dgm:pt>
    <dgm:pt modelId="{4CA66465-AD92-4A7B-A471-2227093A60D9}" type="parTrans" cxnId="{7D57F3AD-1720-447A-8B68-2E86D02D191D}">
      <dgm:prSet/>
      <dgm:spPr/>
      <dgm:t>
        <a:bodyPr/>
        <a:lstStyle/>
        <a:p>
          <a:endParaRPr lang="en-US"/>
        </a:p>
      </dgm:t>
    </dgm:pt>
    <dgm:pt modelId="{06A0A3C6-67CF-4EFA-B528-0BAB8696C3D7}" type="sibTrans" cxnId="{DE5BF9D1-1BA5-4BBC-906C-52EE6F971850}">
      <dgm:prSet/>
      <dgm:spPr/>
      <dgm:t>
        <a:bodyPr/>
        <a:lstStyle/>
        <a:p>
          <a:endParaRPr lang="en-US"/>
        </a:p>
      </dgm:t>
    </dgm:pt>
    <dgm:pt modelId="{8A50291B-192C-4468-BDBE-CE12B715D35F}" type="parTrans" cxnId="{DE5BF9D1-1BA5-4BBC-906C-52EE6F971850}">
      <dgm:prSet/>
      <dgm:spPr/>
      <dgm:t>
        <a:bodyPr/>
        <a:lstStyle/>
        <a:p>
          <a:endParaRPr lang="en-US"/>
        </a:p>
      </dgm:t>
    </dgm:pt>
    <dgm:pt modelId="{ACF8ABDC-4391-4C34-9A84-81DF521D46A8}">
      <dgm:prSet custT="1"/>
      <dgm:spPr/>
      <dgm:t>
        <a:bodyPr/>
        <a:lstStyle/>
        <a:p>
          <a:pPr rtl="0"/>
          <a:r>
            <a:rPr lang="en-IN" sz="1800" b="1" dirty="0">
              <a:latin typeface="Times New Roman" pitchFamily="18" charset="0"/>
              <a:cs typeface="Times New Roman" pitchFamily="18" charset="0"/>
            </a:rPr>
            <a:t>Sensitive patient data could fall into the wrong hands as the data is store in registers</a:t>
          </a:r>
          <a:endParaRPr lang="en-US" sz="1800" b="1" dirty="0"/>
        </a:p>
      </dgm:t>
    </dgm:pt>
    <dgm:pt modelId="{39995704-A437-4C97-BF15-9F58E049EE28}" type="sibTrans" cxnId="{90BABE72-C8AD-46C0-80A6-524DA3CE5799}">
      <dgm:prSet/>
      <dgm:spPr/>
      <dgm:t>
        <a:bodyPr/>
        <a:lstStyle/>
        <a:p>
          <a:endParaRPr lang="en-US"/>
        </a:p>
      </dgm:t>
    </dgm:pt>
    <dgm:pt modelId="{B2C08B3F-AC8C-4F9B-8952-29A283E64E50}" type="parTrans" cxnId="{90BABE72-C8AD-46C0-80A6-524DA3CE5799}">
      <dgm:prSet/>
      <dgm:spPr/>
      <dgm:t>
        <a:bodyPr/>
        <a:lstStyle/>
        <a:p>
          <a:endParaRPr lang="en-US"/>
        </a:p>
      </dgm:t>
    </dgm:pt>
    <dgm:pt modelId="{C654A0C5-CBBF-42C1-BD9E-5634CF502506}">
      <dgm:prSet/>
      <dgm:spPr/>
      <dgm:t>
        <a:bodyPr/>
        <a:lstStyle/>
        <a:p>
          <a:pPr rtl="0"/>
          <a:endParaRPr lang="en-US"/>
        </a:p>
      </dgm:t>
    </dgm:pt>
    <dgm:pt modelId="{1C15E118-4DBF-4726-B9ED-E2CFBEBA5CCF}" type="parTrans" cxnId="{1E18404D-66BC-4358-89E3-39B86671447F}">
      <dgm:prSet/>
      <dgm:spPr/>
      <dgm:t>
        <a:bodyPr/>
        <a:lstStyle/>
        <a:p>
          <a:endParaRPr lang="en-US"/>
        </a:p>
      </dgm:t>
    </dgm:pt>
    <dgm:pt modelId="{AAEEFAA3-5816-4E04-8707-8ED36E96F603}" type="sibTrans" cxnId="{1E18404D-66BC-4358-89E3-39B86671447F}">
      <dgm:prSet/>
      <dgm:spPr/>
      <dgm:t>
        <a:bodyPr/>
        <a:lstStyle/>
        <a:p>
          <a:endParaRPr lang="en-US"/>
        </a:p>
      </dgm:t>
    </dgm:pt>
    <dgm:pt modelId="{DED74A97-6E20-4537-9950-E0D24249510D}">
      <dgm:prSet custT="1"/>
      <dgm:spPr/>
      <dgm:t>
        <a:bodyPr/>
        <a:lstStyle/>
        <a:p>
          <a:pPr rtl="0"/>
          <a:r>
            <a:rPr lang="en-US" sz="1800" b="1" dirty="0">
              <a:latin typeface="Times New Roman" panose="02020603050405020304" pitchFamily="18" charset="0"/>
              <a:ea typeface="Times New Roman" panose="02020603050405020304" pitchFamily="18" charset="0"/>
              <a:cs typeface="Times New Roman" panose="02020603050405020304" pitchFamily="18" charset="0"/>
            </a:rPr>
            <a:t>Lack of communication between patient and doctor </a:t>
          </a:r>
          <a:endParaRPr lang="en-US" sz="1800" b="1" dirty="0"/>
        </a:p>
      </dgm:t>
    </dgm:pt>
    <dgm:pt modelId="{C54C04C0-D4CD-47E3-88A7-D9DB1C74535B}" type="sibTrans" cxnId="{F9DEFEF7-0F5F-4960-B846-3BA38FEADA6D}">
      <dgm:prSet/>
      <dgm:spPr/>
      <dgm:t>
        <a:bodyPr/>
        <a:lstStyle/>
        <a:p>
          <a:endParaRPr lang="en-US"/>
        </a:p>
      </dgm:t>
    </dgm:pt>
    <dgm:pt modelId="{867AE499-3DEE-47F0-9D20-1D219CE492F9}" type="parTrans" cxnId="{F9DEFEF7-0F5F-4960-B846-3BA38FEADA6D}">
      <dgm:prSet/>
      <dgm:spPr/>
      <dgm:t>
        <a:bodyPr/>
        <a:lstStyle/>
        <a:p>
          <a:endParaRPr lang="en-US"/>
        </a:p>
      </dgm:t>
    </dgm:pt>
    <dgm:pt modelId="{6DF4A7CD-B8EB-4687-85F1-67CF3A3F30DE}">
      <dgm:prSet custT="1"/>
      <dgm:spPr/>
      <dgm:t>
        <a:bodyPr/>
        <a:lstStyle/>
        <a:p>
          <a:pPr rtl="0"/>
          <a:r>
            <a:rPr lang="en-US" sz="1800" b="1" dirty="0">
              <a:latin typeface="Times New Roman" panose="02020603050405020304" pitchFamily="18" charset="0"/>
              <a:ea typeface="Times New Roman" panose="02020603050405020304" pitchFamily="18" charset="0"/>
              <a:cs typeface="Times New Roman" panose="02020603050405020304" pitchFamily="18" charset="0"/>
            </a:rPr>
            <a:t>No central database can be created as information is not available in database</a:t>
          </a:r>
          <a:endParaRPr lang="en-US" sz="1800" b="1" dirty="0"/>
        </a:p>
      </dgm:t>
    </dgm:pt>
    <dgm:pt modelId="{6B4B1F45-1408-4CCE-A01A-7DEBD7461F7A}" type="parTrans" cxnId="{1A708419-434F-4D32-8C17-5D25911F460E}">
      <dgm:prSet/>
      <dgm:spPr/>
      <dgm:t>
        <a:bodyPr/>
        <a:lstStyle/>
        <a:p>
          <a:endParaRPr lang="en-US"/>
        </a:p>
      </dgm:t>
    </dgm:pt>
    <dgm:pt modelId="{74240E27-BACD-48D6-9FE1-4AC17830AC94}" type="sibTrans" cxnId="{1A708419-434F-4D32-8C17-5D25911F460E}">
      <dgm:prSet/>
      <dgm:spPr/>
      <dgm:t>
        <a:bodyPr/>
        <a:lstStyle/>
        <a:p>
          <a:endParaRPr lang="en-US"/>
        </a:p>
      </dgm:t>
    </dgm:pt>
    <dgm:pt modelId="{FE7F1CEF-69A4-4A73-A658-670F437D0FCE}" type="pres">
      <dgm:prSet presAssocID="{E92C017B-7353-4EE1-8867-CDEF8C9E13A9}" presName="linearFlow" presStyleCnt="0">
        <dgm:presLayoutVars>
          <dgm:dir/>
          <dgm:animLvl val="lvl"/>
          <dgm:resizeHandles val="exact"/>
        </dgm:presLayoutVars>
      </dgm:prSet>
      <dgm:spPr/>
    </dgm:pt>
    <dgm:pt modelId="{402ADCDC-2E36-4D44-AB68-004798946157}" type="pres">
      <dgm:prSet presAssocID="{6A080B97-AFE0-4843-9361-EEDCBD493DDA}" presName="composite" presStyleCnt="0"/>
      <dgm:spPr/>
    </dgm:pt>
    <dgm:pt modelId="{56FD8F2C-3F0D-4845-9606-0F815F995479}" type="pres">
      <dgm:prSet presAssocID="{6A080B97-AFE0-4843-9361-EEDCBD493DDA}" presName="parentText" presStyleLbl="alignNode1" presStyleIdx="0" presStyleCnt="4" custAng="16200000" custScaleX="48933" custScaleY="50174" custLinFactNeighborX="32732" custLinFactNeighborY="4715">
        <dgm:presLayoutVars>
          <dgm:chMax val="1"/>
          <dgm:bulletEnabled val="1"/>
        </dgm:presLayoutVars>
      </dgm:prSet>
      <dgm:spPr>
        <a:prstGeom prst="stripedRightArrow">
          <a:avLst/>
        </a:prstGeom>
      </dgm:spPr>
    </dgm:pt>
    <dgm:pt modelId="{71EB9F3D-CF0E-4C7E-B79E-B99BF8083465}" type="pres">
      <dgm:prSet presAssocID="{6A080B97-AFE0-4843-9361-EEDCBD493DDA}" presName="descendantText" presStyleLbl="alignAcc1" presStyleIdx="0" presStyleCnt="4" custScaleY="104140">
        <dgm:presLayoutVars>
          <dgm:bulletEnabled val="1"/>
        </dgm:presLayoutVars>
      </dgm:prSet>
      <dgm:spPr/>
    </dgm:pt>
    <dgm:pt modelId="{55EA8A13-4FDA-442D-B15D-7E2A8D8B8EAB}" type="pres">
      <dgm:prSet presAssocID="{707DAABD-D86D-4D00-8556-F747E3A0F7C1}" presName="sp" presStyleCnt="0"/>
      <dgm:spPr/>
    </dgm:pt>
    <dgm:pt modelId="{B5C7C9B4-4293-407A-AC6C-93CEEB4504D0}" type="pres">
      <dgm:prSet presAssocID="{26885345-6C7F-45BD-8DBF-E2B874E2234C}" presName="composite" presStyleCnt="0"/>
      <dgm:spPr/>
    </dgm:pt>
    <dgm:pt modelId="{8EF3BFEE-10FE-4EC8-96FB-22231168AC03}" type="pres">
      <dgm:prSet presAssocID="{26885345-6C7F-45BD-8DBF-E2B874E2234C}" presName="parentText" presStyleLbl="alignNode1" presStyleIdx="1" presStyleCnt="4" custAng="16200000" custScaleX="55859" custScaleY="50616" custLinFactNeighborX="26190" custLinFactNeighborY="3985">
        <dgm:presLayoutVars>
          <dgm:chMax val="1"/>
          <dgm:bulletEnabled val="1"/>
        </dgm:presLayoutVars>
      </dgm:prSet>
      <dgm:spPr>
        <a:prstGeom prst="stripedRightArrow">
          <a:avLst/>
        </a:prstGeom>
      </dgm:spPr>
    </dgm:pt>
    <dgm:pt modelId="{FCCF5828-2B47-4455-B87E-18BEC3F52B17}" type="pres">
      <dgm:prSet presAssocID="{26885345-6C7F-45BD-8DBF-E2B874E2234C}" presName="descendantText" presStyleLbl="alignAcc1" presStyleIdx="1" presStyleCnt="4">
        <dgm:presLayoutVars>
          <dgm:bulletEnabled val="1"/>
        </dgm:presLayoutVars>
      </dgm:prSet>
      <dgm:spPr/>
    </dgm:pt>
    <dgm:pt modelId="{698FD7D2-8A7F-4088-A86C-295856B7C59F}" type="pres">
      <dgm:prSet presAssocID="{AB4354FE-DCF5-4E24-AD23-BAD40355DAB8}" presName="sp" presStyleCnt="0"/>
      <dgm:spPr/>
    </dgm:pt>
    <dgm:pt modelId="{CC0136AA-306A-48E0-B3A8-3E841C90D967}" type="pres">
      <dgm:prSet presAssocID="{E8A43CFA-5ED6-404E-8273-8BB64910980C}" presName="composite" presStyleCnt="0"/>
      <dgm:spPr/>
    </dgm:pt>
    <dgm:pt modelId="{0F799BDC-2715-4595-A826-CCDA89BCEE0E}" type="pres">
      <dgm:prSet presAssocID="{E8A43CFA-5ED6-404E-8273-8BB64910980C}" presName="parentText" presStyleLbl="alignNode1" presStyleIdx="2" presStyleCnt="4" custAng="16200000" custScaleX="55752" custScaleY="48825" custLinFactNeighborX="25187" custLinFactNeighborY="10212">
        <dgm:presLayoutVars>
          <dgm:chMax val="1"/>
          <dgm:bulletEnabled val="1"/>
        </dgm:presLayoutVars>
      </dgm:prSet>
      <dgm:spPr>
        <a:prstGeom prst="stripedRightArrow">
          <a:avLst/>
        </a:prstGeom>
      </dgm:spPr>
    </dgm:pt>
    <dgm:pt modelId="{F3DBD4E5-6557-47C9-9AC2-6DCC0229ACCE}" type="pres">
      <dgm:prSet presAssocID="{E8A43CFA-5ED6-404E-8273-8BB64910980C}" presName="descendantText" presStyleLbl="alignAcc1" presStyleIdx="2" presStyleCnt="4">
        <dgm:presLayoutVars>
          <dgm:bulletEnabled val="1"/>
        </dgm:presLayoutVars>
      </dgm:prSet>
      <dgm:spPr/>
    </dgm:pt>
    <dgm:pt modelId="{B84C450D-88E7-4E4A-A9D2-C79CDA8696B3}" type="pres">
      <dgm:prSet presAssocID="{1B8F8E17-FF0A-4F06-AA83-9211A08C9626}" presName="sp" presStyleCnt="0"/>
      <dgm:spPr/>
    </dgm:pt>
    <dgm:pt modelId="{2668A5B3-61C6-493D-9B29-012CDD422D80}" type="pres">
      <dgm:prSet presAssocID="{C654A0C5-CBBF-42C1-BD9E-5634CF502506}" presName="composite" presStyleCnt="0"/>
      <dgm:spPr/>
    </dgm:pt>
    <dgm:pt modelId="{A4939D45-DDAD-46D0-A790-90C55C4490F1}" type="pres">
      <dgm:prSet presAssocID="{C654A0C5-CBBF-42C1-BD9E-5634CF502506}" presName="parentText" presStyleLbl="alignNode1" presStyleIdx="3" presStyleCnt="4" custAng="16200000" custScaleX="55752" custScaleY="48825" custLinFactNeighborX="25187" custLinFactNeighborY="10212">
        <dgm:presLayoutVars>
          <dgm:chMax val="1"/>
          <dgm:bulletEnabled val="1"/>
        </dgm:presLayoutVars>
      </dgm:prSet>
      <dgm:spPr>
        <a:prstGeom prst="stripedRightArrow">
          <a:avLst/>
        </a:prstGeom>
      </dgm:spPr>
    </dgm:pt>
    <dgm:pt modelId="{2B7A90B6-117A-439D-9386-39E9B92ED30E}" type="pres">
      <dgm:prSet presAssocID="{C654A0C5-CBBF-42C1-BD9E-5634CF502506}" presName="descendantText" presStyleLbl="alignAcc1" presStyleIdx="3" presStyleCnt="4">
        <dgm:presLayoutVars>
          <dgm:bulletEnabled val="1"/>
        </dgm:presLayoutVars>
      </dgm:prSet>
      <dgm:spPr/>
    </dgm:pt>
  </dgm:ptLst>
  <dgm:cxnLst>
    <dgm:cxn modelId="{9658C614-0A15-4509-8A25-ECA1D972A51D}" srcId="{E92C017B-7353-4EE1-8867-CDEF8C9E13A9}" destId="{26885345-6C7F-45BD-8DBF-E2B874E2234C}" srcOrd="1" destOrd="0" parTransId="{5D99F7BF-0A25-40B5-B477-1C18EE936FC9}" sibTransId="{AB4354FE-DCF5-4E24-AD23-BAD40355DAB8}"/>
    <dgm:cxn modelId="{1A708419-434F-4D32-8C17-5D25911F460E}" srcId="{C654A0C5-CBBF-42C1-BD9E-5634CF502506}" destId="{6DF4A7CD-B8EB-4687-85F1-67CF3A3F30DE}" srcOrd="0" destOrd="0" parTransId="{6B4B1F45-1408-4CCE-A01A-7DEBD7461F7A}" sibTransId="{74240E27-BACD-48D6-9FE1-4AC17830AC94}"/>
    <dgm:cxn modelId="{4AE5BD28-649D-4754-8CA7-7869751B662E}" srcId="{E92C017B-7353-4EE1-8867-CDEF8C9E13A9}" destId="{E8A43CFA-5ED6-404E-8273-8BB64910980C}" srcOrd="2" destOrd="0" parTransId="{22B8ED39-6A21-4341-9FFA-FBB729442F9D}" sibTransId="{1B8F8E17-FF0A-4F06-AA83-9211A08C9626}"/>
    <dgm:cxn modelId="{B67DAE34-FB7B-4F37-A2FC-D6B1D4DC7D06}" type="presOf" srcId="{6A080B97-AFE0-4843-9361-EEDCBD493DDA}" destId="{56FD8F2C-3F0D-4845-9606-0F815F995479}" srcOrd="0" destOrd="0" presId="urn:microsoft.com/office/officeart/2005/8/layout/chevron2"/>
    <dgm:cxn modelId="{B0013047-E72C-4646-A38C-00531F150E3E}" type="presOf" srcId="{26885345-6C7F-45BD-8DBF-E2B874E2234C}" destId="{8EF3BFEE-10FE-4EC8-96FB-22231168AC03}" srcOrd="0" destOrd="0" presId="urn:microsoft.com/office/officeart/2005/8/layout/chevron2"/>
    <dgm:cxn modelId="{1E18404D-66BC-4358-89E3-39B86671447F}" srcId="{E92C017B-7353-4EE1-8867-CDEF8C9E13A9}" destId="{C654A0C5-CBBF-42C1-BD9E-5634CF502506}" srcOrd="3" destOrd="0" parTransId="{1C15E118-4DBF-4726-B9ED-E2CFBEBA5CCF}" sibTransId="{AAEEFAA3-5816-4E04-8707-8ED36E96F603}"/>
    <dgm:cxn modelId="{90BABE72-C8AD-46C0-80A6-524DA3CE5799}" srcId="{26885345-6C7F-45BD-8DBF-E2B874E2234C}" destId="{ACF8ABDC-4391-4C34-9A84-81DF521D46A8}" srcOrd="0" destOrd="0" parTransId="{B2C08B3F-AC8C-4F9B-8952-29A283E64E50}" sibTransId="{39995704-A437-4C97-BF15-9F58E049EE28}"/>
    <dgm:cxn modelId="{6E4EA685-DD78-409D-90FE-0EC41641B3E3}" type="presOf" srcId="{2FBE356A-E01B-4D62-BC3B-41E8AB109A9A}" destId="{71EB9F3D-CF0E-4C7E-B79E-B99BF8083465}" srcOrd="0" destOrd="0" presId="urn:microsoft.com/office/officeart/2005/8/layout/chevron2"/>
    <dgm:cxn modelId="{BE659B9D-1303-4E1C-9640-C93F71801168}" type="presOf" srcId="{E8A43CFA-5ED6-404E-8273-8BB64910980C}" destId="{0F799BDC-2715-4595-A826-CCDA89BCEE0E}" srcOrd="0" destOrd="0" presId="urn:microsoft.com/office/officeart/2005/8/layout/chevron2"/>
    <dgm:cxn modelId="{7D57F3AD-1720-447A-8B68-2E86D02D191D}" srcId="{E92C017B-7353-4EE1-8867-CDEF8C9E13A9}" destId="{6A080B97-AFE0-4843-9361-EEDCBD493DDA}" srcOrd="0" destOrd="0" parTransId="{4CA66465-AD92-4A7B-A471-2227093A60D9}" sibTransId="{707DAABD-D86D-4D00-8556-F747E3A0F7C1}"/>
    <dgm:cxn modelId="{D4DA67C0-3ACB-4E2E-AF08-0FA1B522421D}" type="presOf" srcId="{E92C017B-7353-4EE1-8867-CDEF8C9E13A9}" destId="{FE7F1CEF-69A4-4A73-A658-670F437D0FCE}" srcOrd="0" destOrd="0" presId="urn:microsoft.com/office/officeart/2005/8/layout/chevron2"/>
    <dgm:cxn modelId="{368024CE-2191-4FB3-A50E-63E05019F75D}" type="presOf" srcId="{DED74A97-6E20-4537-9950-E0D24249510D}" destId="{F3DBD4E5-6557-47C9-9AC2-6DCC0229ACCE}" srcOrd="0" destOrd="0" presId="urn:microsoft.com/office/officeart/2005/8/layout/chevron2"/>
    <dgm:cxn modelId="{DE5BF9D1-1BA5-4BBC-906C-52EE6F971850}" srcId="{6A080B97-AFE0-4843-9361-EEDCBD493DDA}" destId="{2FBE356A-E01B-4D62-BC3B-41E8AB109A9A}" srcOrd="0" destOrd="0" parTransId="{8A50291B-192C-4468-BDBE-CE12B715D35F}" sibTransId="{06A0A3C6-67CF-4EFA-B528-0BAB8696C3D7}"/>
    <dgm:cxn modelId="{6F6A97EC-EC84-4605-AE77-665159B61DAA}" type="presOf" srcId="{ACF8ABDC-4391-4C34-9A84-81DF521D46A8}" destId="{FCCF5828-2B47-4455-B87E-18BEC3F52B17}" srcOrd="0" destOrd="0" presId="urn:microsoft.com/office/officeart/2005/8/layout/chevron2"/>
    <dgm:cxn modelId="{0679BFF0-14FA-46FF-88CD-B712764D43B1}" type="presOf" srcId="{C654A0C5-CBBF-42C1-BD9E-5634CF502506}" destId="{A4939D45-DDAD-46D0-A790-90C55C4490F1}" srcOrd="0" destOrd="0" presId="urn:microsoft.com/office/officeart/2005/8/layout/chevron2"/>
    <dgm:cxn modelId="{045B9BF5-A0D2-41EA-969F-CF41657BB9D7}" type="presOf" srcId="{6DF4A7CD-B8EB-4687-85F1-67CF3A3F30DE}" destId="{2B7A90B6-117A-439D-9386-39E9B92ED30E}" srcOrd="0" destOrd="0" presId="urn:microsoft.com/office/officeart/2005/8/layout/chevron2"/>
    <dgm:cxn modelId="{F9DEFEF7-0F5F-4960-B846-3BA38FEADA6D}" srcId="{E8A43CFA-5ED6-404E-8273-8BB64910980C}" destId="{DED74A97-6E20-4537-9950-E0D24249510D}" srcOrd="0" destOrd="0" parTransId="{867AE499-3DEE-47F0-9D20-1D219CE492F9}" sibTransId="{C54C04C0-D4CD-47E3-88A7-D9DB1C74535B}"/>
    <dgm:cxn modelId="{F519B33E-4573-4321-888B-B8BB9314D806}" type="presParOf" srcId="{FE7F1CEF-69A4-4A73-A658-670F437D0FCE}" destId="{402ADCDC-2E36-4D44-AB68-004798946157}" srcOrd="0" destOrd="0" presId="urn:microsoft.com/office/officeart/2005/8/layout/chevron2"/>
    <dgm:cxn modelId="{CA5FB28A-60AC-44F9-93BF-DDCE6C9EB739}" type="presParOf" srcId="{402ADCDC-2E36-4D44-AB68-004798946157}" destId="{56FD8F2C-3F0D-4845-9606-0F815F995479}" srcOrd="0" destOrd="0" presId="urn:microsoft.com/office/officeart/2005/8/layout/chevron2"/>
    <dgm:cxn modelId="{CD2ABFAF-91BD-4C89-8EF6-8E1080D63F22}" type="presParOf" srcId="{402ADCDC-2E36-4D44-AB68-004798946157}" destId="{71EB9F3D-CF0E-4C7E-B79E-B99BF8083465}" srcOrd="1" destOrd="0" presId="urn:microsoft.com/office/officeart/2005/8/layout/chevron2"/>
    <dgm:cxn modelId="{713F53F7-9B42-4DE3-A322-AF02922F0200}" type="presParOf" srcId="{FE7F1CEF-69A4-4A73-A658-670F437D0FCE}" destId="{55EA8A13-4FDA-442D-B15D-7E2A8D8B8EAB}" srcOrd="1" destOrd="0" presId="urn:microsoft.com/office/officeart/2005/8/layout/chevron2"/>
    <dgm:cxn modelId="{EF2B53F2-056E-4F3D-918E-20499A05D022}" type="presParOf" srcId="{FE7F1CEF-69A4-4A73-A658-670F437D0FCE}" destId="{B5C7C9B4-4293-407A-AC6C-93CEEB4504D0}" srcOrd="2" destOrd="0" presId="urn:microsoft.com/office/officeart/2005/8/layout/chevron2"/>
    <dgm:cxn modelId="{542B78BF-E0CE-4673-AEDE-7A01EE02773A}" type="presParOf" srcId="{B5C7C9B4-4293-407A-AC6C-93CEEB4504D0}" destId="{8EF3BFEE-10FE-4EC8-96FB-22231168AC03}" srcOrd="0" destOrd="0" presId="urn:microsoft.com/office/officeart/2005/8/layout/chevron2"/>
    <dgm:cxn modelId="{934432E6-188E-4EDB-B614-63249B5C1DAC}" type="presParOf" srcId="{B5C7C9B4-4293-407A-AC6C-93CEEB4504D0}" destId="{FCCF5828-2B47-4455-B87E-18BEC3F52B17}" srcOrd="1" destOrd="0" presId="urn:microsoft.com/office/officeart/2005/8/layout/chevron2"/>
    <dgm:cxn modelId="{0FB6757C-BB9D-42F8-8AE4-C266C44494FD}" type="presParOf" srcId="{FE7F1CEF-69A4-4A73-A658-670F437D0FCE}" destId="{698FD7D2-8A7F-4088-A86C-295856B7C59F}" srcOrd="3" destOrd="0" presId="urn:microsoft.com/office/officeart/2005/8/layout/chevron2"/>
    <dgm:cxn modelId="{CE11EE48-E5DF-4DE0-B7B1-3B862B8687C7}" type="presParOf" srcId="{FE7F1CEF-69A4-4A73-A658-670F437D0FCE}" destId="{CC0136AA-306A-48E0-B3A8-3E841C90D967}" srcOrd="4" destOrd="0" presId="urn:microsoft.com/office/officeart/2005/8/layout/chevron2"/>
    <dgm:cxn modelId="{47B9A368-A32B-4584-ABD7-D2453DB488F4}" type="presParOf" srcId="{CC0136AA-306A-48E0-B3A8-3E841C90D967}" destId="{0F799BDC-2715-4595-A826-CCDA89BCEE0E}" srcOrd="0" destOrd="0" presId="urn:microsoft.com/office/officeart/2005/8/layout/chevron2"/>
    <dgm:cxn modelId="{816A6FC2-5B95-4EAF-9179-1F0E20139AAE}" type="presParOf" srcId="{CC0136AA-306A-48E0-B3A8-3E841C90D967}" destId="{F3DBD4E5-6557-47C9-9AC2-6DCC0229ACCE}" srcOrd="1" destOrd="0" presId="urn:microsoft.com/office/officeart/2005/8/layout/chevron2"/>
    <dgm:cxn modelId="{72875C23-1704-4B8A-83C2-5E2359D37D2B}" type="presParOf" srcId="{FE7F1CEF-69A4-4A73-A658-670F437D0FCE}" destId="{B84C450D-88E7-4E4A-A9D2-C79CDA8696B3}" srcOrd="5" destOrd="0" presId="urn:microsoft.com/office/officeart/2005/8/layout/chevron2"/>
    <dgm:cxn modelId="{20715C59-B7D5-4F75-A391-1D3F4A1A2974}" type="presParOf" srcId="{FE7F1CEF-69A4-4A73-A658-670F437D0FCE}" destId="{2668A5B3-61C6-493D-9B29-012CDD422D80}" srcOrd="6" destOrd="0" presId="urn:microsoft.com/office/officeart/2005/8/layout/chevron2"/>
    <dgm:cxn modelId="{9225BF99-751C-4127-BDD6-C9C83CB70F7E}" type="presParOf" srcId="{2668A5B3-61C6-493D-9B29-012CDD422D80}" destId="{A4939D45-DDAD-46D0-A790-90C55C4490F1}" srcOrd="0" destOrd="0" presId="urn:microsoft.com/office/officeart/2005/8/layout/chevron2"/>
    <dgm:cxn modelId="{2F444558-474D-46BA-917E-8E92DD076B06}" type="presParOf" srcId="{2668A5B3-61C6-493D-9B29-012CDD422D80}" destId="{2B7A90B6-117A-439D-9386-39E9B92ED30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8ED48C-6BDD-4692-88D4-E2C10D054EDD}" type="doc">
      <dgm:prSet loTypeId="urn:microsoft.com/office/officeart/2005/8/layout/vList3" loCatId="list" qsTypeId="urn:microsoft.com/office/officeart/2005/8/quickstyle/simple1" qsCatId="simple" csTypeId="urn:microsoft.com/office/officeart/2005/8/colors/accent1_1" csCatId="accent1" phldr="1"/>
      <dgm:spPr/>
      <dgm:t>
        <a:bodyPr/>
        <a:lstStyle/>
        <a:p>
          <a:endParaRPr lang="en-US"/>
        </a:p>
      </dgm:t>
    </dgm:pt>
    <dgm:pt modelId="{D6C36E0D-EDE0-454A-9DDD-3467E9908048}">
      <dgm:prSet/>
      <dgm:spPr/>
      <dgm:t>
        <a:bodyPr/>
        <a:lstStyle/>
        <a:p>
          <a:pPr rtl="0"/>
          <a:r>
            <a:rPr lang="en-US" b="1" dirty="0"/>
            <a:t>The E health care management  system is design for Any hospital to replace their existing manual, paper based system. </a:t>
          </a:r>
        </a:p>
      </dgm:t>
    </dgm:pt>
    <dgm:pt modelId="{FBC45306-6074-4CCB-A7D9-E1DD796F7D74}" type="parTrans" cxnId="{AB946FFA-2B21-4482-8C49-A90FB3D37881}">
      <dgm:prSet/>
      <dgm:spPr/>
      <dgm:t>
        <a:bodyPr/>
        <a:lstStyle/>
        <a:p>
          <a:endParaRPr lang="en-US"/>
        </a:p>
      </dgm:t>
    </dgm:pt>
    <dgm:pt modelId="{4D4637ED-8A7D-4E37-8B52-69035E81BFFC}" type="sibTrans" cxnId="{AB946FFA-2B21-4482-8C49-A90FB3D37881}">
      <dgm:prSet/>
      <dgm:spPr/>
      <dgm:t>
        <a:bodyPr/>
        <a:lstStyle/>
        <a:p>
          <a:endParaRPr lang="en-US"/>
        </a:p>
      </dgm:t>
    </dgm:pt>
    <dgm:pt modelId="{C144EC3B-EB0E-4C76-B506-4165BBE21376}">
      <dgm:prSet/>
      <dgm:spPr/>
      <dgm:t>
        <a:bodyPr/>
        <a:lstStyle/>
        <a:p>
          <a:pPr rtl="0"/>
          <a:r>
            <a:rPr lang="en-US" b="1" dirty="0"/>
            <a:t>The new system  controls the following information such as  patient information, room availability, staff and operating room schedules, and patient invoices.</a:t>
          </a:r>
        </a:p>
      </dgm:t>
    </dgm:pt>
    <dgm:pt modelId="{654D7D6D-D9D3-48D9-ABB0-09E7F2FE45B3}" type="parTrans" cxnId="{755D8182-8A84-43E8-B071-808FEB9616AA}">
      <dgm:prSet/>
      <dgm:spPr/>
      <dgm:t>
        <a:bodyPr/>
        <a:lstStyle/>
        <a:p>
          <a:endParaRPr lang="en-US"/>
        </a:p>
      </dgm:t>
    </dgm:pt>
    <dgm:pt modelId="{04BFDB85-6D70-4EF5-8C99-1F3C7BA46AAC}" type="sibTrans" cxnId="{755D8182-8A84-43E8-B071-808FEB9616AA}">
      <dgm:prSet/>
      <dgm:spPr/>
      <dgm:t>
        <a:bodyPr/>
        <a:lstStyle/>
        <a:p>
          <a:endParaRPr lang="en-US"/>
        </a:p>
      </dgm:t>
    </dgm:pt>
    <dgm:pt modelId="{C9FC1045-2894-4B92-86F8-562B17C4C69C}">
      <dgm:prSet/>
      <dgm:spPr/>
      <dgm:t>
        <a:bodyPr/>
        <a:lstStyle/>
        <a:p>
          <a:pPr rtl="0"/>
          <a:r>
            <a:rPr lang="en-US" b="1" dirty="0"/>
            <a:t>These services are to be provided in an efficient, cost effective manner, with the goal of reducing the time and resource currently required for such task.</a:t>
          </a:r>
        </a:p>
      </dgm:t>
    </dgm:pt>
    <dgm:pt modelId="{7F3FA6A0-0075-4EAC-85F3-B7CA63C4ED46}" type="parTrans" cxnId="{6F86C304-FFF7-4AFA-94B2-AEC6B8F9A5BD}">
      <dgm:prSet/>
      <dgm:spPr/>
      <dgm:t>
        <a:bodyPr/>
        <a:lstStyle/>
        <a:p>
          <a:endParaRPr lang="en-US"/>
        </a:p>
      </dgm:t>
    </dgm:pt>
    <dgm:pt modelId="{F4A0756B-E2AD-4355-99BC-FE7A64E063A9}" type="sibTrans" cxnId="{6F86C304-FFF7-4AFA-94B2-AEC6B8F9A5BD}">
      <dgm:prSet/>
      <dgm:spPr/>
      <dgm:t>
        <a:bodyPr/>
        <a:lstStyle/>
        <a:p>
          <a:endParaRPr lang="en-US"/>
        </a:p>
      </dgm:t>
    </dgm:pt>
    <dgm:pt modelId="{E9351B6F-D362-495F-A33B-DE5EE377A9CE}" type="pres">
      <dgm:prSet presAssocID="{A08ED48C-6BDD-4692-88D4-E2C10D054EDD}" presName="linearFlow" presStyleCnt="0">
        <dgm:presLayoutVars>
          <dgm:dir/>
          <dgm:resizeHandles val="exact"/>
        </dgm:presLayoutVars>
      </dgm:prSet>
      <dgm:spPr/>
    </dgm:pt>
    <dgm:pt modelId="{7780BEF2-9245-440F-B7B8-66383C4ED5E8}" type="pres">
      <dgm:prSet presAssocID="{D6C36E0D-EDE0-454A-9DDD-3467E9908048}" presName="composite" presStyleCnt="0"/>
      <dgm:spPr/>
    </dgm:pt>
    <dgm:pt modelId="{D2C26A8C-981F-4B03-ADD6-757896451389}" type="pres">
      <dgm:prSet presAssocID="{D6C36E0D-EDE0-454A-9DDD-3467E9908048}" presName="imgShp" presStyleLbl="fgImgPlace1" presStyleIdx="0" presStyleCnt="3" custLinFactNeighborX="2119" custLinFactNeighborY="64"/>
      <dgm:spPr>
        <a:blipFill rotWithShape="1">
          <a:blip xmlns:r="http://schemas.openxmlformats.org/officeDocument/2006/relationships" r:embed="rId1"/>
          <a:stretch>
            <a:fillRect/>
          </a:stretch>
        </a:blipFill>
      </dgm:spPr>
    </dgm:pt>
    <dgm:pt modelId="{D8C28D17-990E-438C-99D1-FCEF2CAC9BC4}" type="pres">
      <dgm:prSet presAssocID="{D6C36E0D-EDE0-454A-9DDD-3467E9908048}" presName="txShp" presStyleLbl="node1" presStyleIdx="0" presStyleCnt="3">
        <dgm:presLayoutVars>
          <dgm:bulletEnabled val="1"/>
        </dgm:presLayoutVars>
      </dgm:prSet>
      <dgm:spPr/>
    </dgm:pt>
    <dgm:pt modelId="{CEA7BEA2-19EC-4D98-8E15-523F79846780}" type="pres">
      <dgm:prSet presAssocID="{4D4637ED-8A7D-4E37-8B52-69035E81BFFC}" presName="spacing" presStyleCnt="0"/>
      <dgm:spPr/>
    </dgm:pt>
    <dgm:pt modelId="{973AA911-90B1-4C40-BA54-C19982C44CA0}" type="pres">
      <dgm:prSet presAssocID="{C144EC3B-EB0E-4C76-B506-4165BBE21376}" presName="composite" presStyleCnt="0"/>
      <dgm:spPr/>
    </dgm:pt>
    <dgm:pt modelId="{BF2CF82E-072A-42CE-8F48-FECA6F6F4C62}" type="pres">
      <dgm:prSet presAssocID="{C144EC3B-EB0E-4C76-B506-4165BBE21376}" presName="imgShp" presStyleLbl="fgImgPlace1" presStyleIdx="1" presStyleCnt="3"/>
      <dgm:spPr>
        <a:blipFill rotWithShape="1">
          <a:blip xmlns:r="http://schemas.openxmlformats.org/officeDocument/2006/relationships" r:embed="rId2"/>
          <a:stretch>
            <a:fillRect/>
          </a:stretch>
        </a:blipFill>
      </dgm:spPr>
    </dgm:pt>
    <dgm:pt modelId="{BB728E69-ECB7-4E61-A02B-DFBF82D59D34}" type="pres">
      <dgm:prSet presAssocID="{C144EC3B-EB0E-4C76-B506-4165BBE21376}" presName="txShp" presStyleLbl="node1" presStyleIdx="1" presStyleCnt="3">
        <dgm:presLayoutVars>
          <dgm:bulletEnabled val="1"/>
        </dgm:presLayoutVars>
      </dgm:prSet>
      <dgm:spPr/>
    </dgm:pt>
    <dgm:pt modelId="{B2A5C6B3-D7DF-45B8-BD89-0ED5C33C6946}" type="pres">
      <dgm:prSet presAssocID="{04BFDB85-6D70-4EF5-8C99-1F3C7BA46AAC}" presName="spacing" presStyleCnt="0"/>
      <dgm:spPr/>
    </dgm:pt>
    <dgm:pt modelId="{A60B045F-2250-482F-8A34-FE06A6C3F101}" type="pres">
      <dgm:prSet presAssocID="{C9FC1045-2894-4B92-86F8-562B17C4C69C}" presName="composite" presStyleCnt="0"/>
      <dgm:spPr/>
    </dgm:pt>
    <dgm:pt modelId="{E18AC0C5-ED1A-4208-A41D-07150A4D7575}" type="pres">
      <dgm:prSet presAssocID="{C9FC1045-2894-4B92-86F8-562B17C4C69C}" presName="imgShp" presStyleLbl="fgImgPlace1" presStyleIdx="2" presStyleCnt="3"/>
      <dgm:spPr>
        <a:blipFill rotWithShape="1">
          <a:blip xmlns:r="http://schemas.openxmlformats.org/officeDocument/2006/relationships" r:embed="rId3"/>
          <a:stretch>
            <a:fillRect/>
          </a:stretch>
        </a:blipFill>
      </dgm:spPr>
    </dgm:pt>
    <dgm:pt modelId="{EEC3D9E4-B2A4-46C2-AF9F-968387F0727E}" type="pres">
      <dgm:prSet presAssocID="{C9FC1045-2894-4B92-86F8-562B17C4C69C}" presName="txShp" presStyleLbl="node1" presStyleIdx="2" presStyleCnt="3">
        <dgm:presLayoutVars>
          <dgm:bulletEnabled val="1"/>
        </dgm:presLayoutVars>
      </dgm:prSet>
      <dgm:spPr/>
    </dgm:pt>
  </dgm:ptLst>
  <dgm:cxnLst>
    <dgm:cxn modelId="{6F86C304-FFF7-4AFA-94B2-AEC6B8F9A5BD}" srcId="{A08ED48C-6BDD-4692-88D4-E2C10D054EDD}" destId="{C9FC1045-2894-4B92-86F8-562B17C4C69C}" srcOrd="2" destOrd="0" parTransId="{7F3FA6A0-0075-4EAC-85F3-B7CA63C4ED46}" sibTransId="{F4A0756B-E2AD-4355-99BC-FE7A64E063A9}"/>
    <dgm:cxn modelId="{BF43AA20-CF0D-4815-9048-2BC3161917C5}" type="presOf" srcId="{D6C36E0D-EDE0-454A-9DDD-3467E9908048}" destId="{D8C28D17-990E-438C-99D1-FCEF2CAC9BC4}" srcOrd="0" destOrd="0" presId="urn:microsoft.com/office/officeart/2005/8/layout/vList3"/>
    <dgm:cxn modelId="{53C34122-B152-4AC1-8C14-E4E945D00C50}" type="presOf" srcId="{A08ED48C-6BDD-4692-88D4-E2C10D054EDD}" destId="{E9351B6F-D362-495F-A33B-DE5EE377A9CE}" srcOrd="0" destOrd="0" presId="urn:microsoft.com/office/officeart/2005/8/layout/vList3"/>
    <dgm:cxn modelId="{755D8182-8A84-43E8-B071-808FEB9616AA}" srcId="{A08ED48C-6BDD-4692-88D4-E2C10D054EDD}" destId="{C144EC3B-EB0E-4C76-B506-4165BBE21376}" srcOrd="1" destOrd="0" parTransId="{654D7D6D-D9D3-48D9-ABB0-09E7F2FE45B3}" sibTransId="{04BFDB85-6D70-4EF5-8C99-1F3C7BA46AAC}"/>
    <dgm:cxn modelId="{5A2080CF-F7B6-4FB1-92AF-4EB36E8D258D}" type="presOf" srcId="{C144EC3B-EB0E-4C76-B506-4165BBE21376}" destId="{BB728E69-ECB7-4E61-A02B-DFBF82D59D34}" srcOrd="0" destOrd="0" presId="urn:microsoft.com/office/officeart/2005/8/layout/vList3"/>
    <dgm:cxn modelId="{DDE56CDB-65AD-42E9-B905-ECF17C9BAAF1}" type="presOf" srcId="{C9FC1045-2894-4B92-86F8-562B17C4C69C}" destId="{EEC3D9E4-B2A4-46C2-AF9F-968387F0727E}" srcOrd="0" destOrd="0" presId="urn:microsoft.com/office/officeart/2005/8/layout/vList3"/>
    <dgm:cxn modelId="{AB946FFA-2B21-4482-8C49-A90FB3D37881}" srcId="{A08ED48C-6BDD-4692-88D4-E2C10D054EDD}" destId="{D6C36E0D-EDE0-454A-9DDD-3467E9908048}" srcOrd="0" destOrd="0" parTransId="{FBC45306-6074-4CCB-A7D9-E1DD796F7D74}" sibTransId="{4D4637ED-8A7D-4E37-8B52-69035E81BFFC}"/>
    <dgm:cxn modelId="{C509470D-9689-4E49-A5DB-11DC3BC5F1BA}" type="presParOf" srcId="{E9351B6F-D362-495F-A33B-DE5EE377A9CE}" destId="{7780BEF2-9245-440F-B7B8-66383C4ED5E8}" srcOrd="0" destOrd="0" presId="urn:microsoft.com/office/officeart/2005/8/layout/vList3"/>
    <dgm:cxn modelId="{9500594D-9521-48C4-A5DD-9975E8E571F8}" type="presParOf" srcId="{7780BEF2-9245-440F-B7B8-66383C4ED5E8}" destId="{D2C26A8C-981F-4B03-ADD6-757896451389}" srcOrd="0" destOrd="0" presId="urn:microsoft.com/office/officeart/2005/8/layout/vList3"/>
    <dgm:cxn modelId="{EACEC672-9F0F-41CE-B5B6-3B0A86C4E7B3}" type="presParOf" srcId="{7780BEF2-9245-440F-B7B8-66383C4ED5E8}" destId="{D8C28D17-990E-438C-99D1-FCEF2CAC9BC4}" srcOrd="1" destOrd="0" presId="urn:microsoft.com/office/officeart/2005/8/layout/vList3"/>
    <dgm:cxn modelId="{700E9916-F388-4BCB-AD0E-A96D4CF4F00F}" type="presParOf" srcId="{E9351B6F-D362-495F-A33B-DE5EE377A9CE}" destId="{CEA7BEA2-19EC-4D98-8E15-523F79846780}" srcOrd="1" destOrd="0" presId="urn:microsoft.com/office/officeart/2005/8/layout/vList3"/>
    <dgm:cxn modelId="{01D6596E-1AAC-4449-91E1-1F2F4E71A16E}" type="presParOf" srcId="{E9351B6F-D362-495F-A33B-DE5EE377A9CE}" destId="{973AA911-90B1-4C40-BA54-C19982C44CA0}" srcOrd="2" destOrd="0" presId="urn:microsoft.com/office/officeart/2005/8/layout/vList3"/>
    <dgm:cxn modelId="{C7A7F086-A820-4206-B602-5291D78B0807}" type="presParOf" srcId="{973AA911-90B1-4C40-BA54-C19982C44CA0}" destId="{BF2CF82E-072A-42CE-8F48-FECA6F6F4C62}" srcOrd="0" destOrd="0" presId="urn:microsoft.com/office/officeart/2005/8/layout/vList3"/>
    <dgm:cxn modelId="{2929CCC0-06D6-4044-9867-69011F061B27}" type="presParOf" srcId="{973AA911-90B1-4C40-BA54-C19982C44CA0}" destId="{BB728E69-ECB7-4E61-A02B-DFBF82D59D34}" srcOrd="1" destOrd="0" presId="urn:microsoft.com/office/officeart/2005/8/layout/vList3"/>
    <dgm:cxn modelId="{1B2141A6-ECC9-43AF-8748-8C45C15AF108}" type="presParOf" srcId="{E9351B6F-D362-495F-A33B-DE5EE377A9CE}" destId="{B2A5C6B3-D7DF-45B8-BD89-0ED5C33C6946}" srcOrd="3" destOrd="0" presId="urn:microsoft.com/office/officeart/2005/8/layout/vList3"/>
    <dgm:cxn modelId="{9FBDA2F6-78B5-43C3-93DE-CB5DEB6BF6B0}" type="presParOf" srcId="{E9351B6F-D362-495F-A33B-DE5EE377A9CE}" destId="{A60B045F-2250-482F-8A34-FE06A6C3F101}" srcOrd="4" destOrd="0" presId="urn:microsoft.com/office/officeart/2005/8/layout/vList3"/>
    <dgm:cxn modelId="{3D1AE1B2-AF6F-4D5E-A555-E84A892B2DA6}" type="presParOf" srcId="{A60B045F-2250-482F-8A34-FE06A6C3F101}" destId="{E18AC0C5-ED1A-4208-A41D-07150A4D7575}" srcOrd="0" destOrd="0" presId="urn:microsoft.com/office/officeart/2005/8/layout/vList3"/>
    <dgm:cxn modelId="{CEF85580-994A-4F0E-96EE-628AEAC27DCB}" type="presParOf" srcId="{A60B045F-2250-482F-8A34-FE06A6C3F101}" destId="{EEC3D9E4-B2A4-46C2-AF9F-968387F0727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C4E104-FA8A-4698-80DE-FAA96F3DE67D}" type="doc">
      <dgm:prSet loTypeId="urn:microsoft.com/office/officeart/2005/8/layout/hierarchy1" loCatId="hierarchy" qsTypeId="urn:microsoft.com/office/officeart/2005/8/quickstyle/3d1" qsCatId="3D" csTypeId="urn:microsoft.com/office/officeart/2005/8/colors/accent0_1" csCatId="mainScheme" phldr="1"/>
      <dgm:spPr/>
      <dgm:t>
        <a:bodyPr/>
        <a:lstStyle/>
        <a:p>
          <a:endParaRPr lang="en-US"/>
        </a:p>
      </dgm:t>
    </dgm:pt>
    <dgm:pt modelId="{F74CDBAA-CCF6-455E-B715-FFD715BE9411}">
      <dgm:prSet custT="1"/>
      <dgm:spPr/>
      <dgm:t>
        <a:bodyPr/>
        <a:lstStyle/>
        <a:p>
          <a:pPr rtl="0"/>
          <a:r>
            <a:rPr lang="en-US" sz="1500" b="1" dirty="0"/>
            <a:t>It provides better and efficient service to patient.</a:t>
          </a:r>
        </a:p>
      </dgm:t>
    </dgm:pt>
    <dgm:pt modelId="{FA0EB656-0238-4915-BA07-1C295E93D79A}" type="parTrans" cxnId="{E071C02C-1F5F-455F-8345-A4EE80C1CD3B}">
      <dgm:prSet/>
      <dgm:spPr>
        <a:ln>
          <a:solidFill>
            <a:schemeClr val="accent2">
              <a:lumMod val="60000"/>
              <a:lumOff val="40000"/>
            </a:schemeClr>
          </a:solidFill>
        </a:ln>
      </dgm:spPr>
      <dgm:t>
        <a:bodyPr/>
        <a:lstStyle/>
        <a:p>
          <a:endParaRPr lang="en-US">
            <a:solidFill>
              <a:schemeClr val="bg1"/>
            </a:solidFill>
          </a:endParaRPr>
        </a:p>
      </dgm:t>
    </dgm:pt>
    <dgm:pt modelId="{93356221-CB1A-4DFB-B8D0-C873ECC992ED}" type="sibTrans" cxnId="{E071C02C-1F5F-455F-8345-A4EE80C1CD3B}">
      <dgm:prSet/>
      <dgm:spPr/>
      <dgm:t>
        <a:bodyPr/>
        <a:lstStyle/>
        <a:p>
          <a:endParaRPr lang="en-US"/>
        </a:p>
      </dgm:t>
    </dgm:pt>
    <dgm:pt modelId="{315C4FF8-6003-4F03-BD53-0E2A475ED9F6}">
      <dgm:prSet custT="1"/>
      <dgm:spPr/>
      <dgm:t>
        <a:bodyPr/>
        <a:lstStyle/>
        <a:p>
          <a:pPr rtl="0"/>
          <a:r>
            <a:rPr lang="en-US" sz="1500" b="1" dirty="0"/>
            <a:t>Reduce the workload of employee.</a:t>
          </a:r>
        </a:p>
      </dgm:t>
    </dgm:pt>
    <dgm:pt modelId="{D4848B16-5C73-4752-93D1-D4BCB37FA024}" type="parTrans" cxnId="{623DB6E1-B1C8-4A60-BA8C-97C41D1A1004}">
      <dgm:prSet/>
      <dgm:spPr>
        <a:ln>
          <a:solidFill>
            <a:schemeClr val="accent2">
              <a:lumMod val="60000"/>
              <a:lumOff val="40000"/>
            </a:schemeClr>
          </a:solidFill>
        </a:ln>
      </dgm:spPr>
      <dgm:t>
        <a:bodyPr/>
        <a:lstStyle/>
        <a:p>
          <a:endParaRPr lang="en-US"/>
        </a:p>
      </dgm:t>
    </dgm:pt>
    <dgm:pt modelId="{79D05EC3-20EB-4052-8F2F-9E4D754393A2}" type="sibTrans" cxnId="{623DB6E1-B1C8-4A60-BA8C-97C41D1A1004}">
      <dgm:prSet/>
      <dgm:spPr/>
      <dgm:t>
        <a:bodyPr/>
        <a:lstStyle/>
        <a:p>
          <a:endParaRPr lang="en-US"/>
        </a:p>
      </dgm:t>
    </dgm:pt>
    <dgm:pt modelId="{E00FA5AB-C3F6-42A9-BE3E-B273A60FAF06}">
      <dgm:prSet custT="1"/>
      <dgm:spPr/>
      <dgm:t>
        <a:bodyPr/>
        <a:lstStyle/>
        <a:p>
          <a:pPr rtl="0"/>
          <a:r>
            <a:rPr lang="en-US" sz="1700" b="1" dirty="0"/>
            <a:t>It is User friendly.</a:t>
          </a:r>
        </a:p>
      </dgm:t>
    </dgm:pt>
    <dgm:pt modelId="{A6E344F8-845E-4DE4-8CD1-9C20DD70F763}" type="parTrans" cxnId="{B0A163FC-3AF5-4E3B-A9D9-BAB5DE2EE45F}">
      <dgm:prSet/>
      <dgm:spPr>
        <a:ln>
          <a:solidFill>
            <a:schemeClr val="accent2">
              <a:lumMod val="40000"/>
              <a:lumOff val="60000"/>
            </a:schemeClr>
          </a:solidFill>
        </a:ln>
      </dgm:spPr>
      <dgm:t>
        <a:bodyPr/>
        <a:lstStyle/>
        <a:p>
          <a:endParaRPr lang="en-US"/>
        </a:p>
      </dgm:t>
    </dgm:pt>
    <dgm:pt modelId="{78D4D3DE-F43E-48B1-B052-74F09B285544}" type="sibTrans" cxnId="{B0A163FC-3AF5-4E3B-A9D9-BAB5DE2EE45F}">
      <dgm:prSet/>
      <dgm:spPr/>
      <dgm:t>
        <a:bodyPr/>
        <a:lstStyle/>
        <a:p>
          <a:endParaRPr lang="en-US"/>
        </a:p>
      </dgm:t>
    </dgm:pt>
    <dgm:pt modelId="{BD1CD315-B280-4F64-8FE2-76D9C8552590}">
      <dgm:prSet custT="1"/>
      <dgm:spPr/>
      <dgm:t>
        <a:bodyPr/>
        <a:lstStyle/>
        <a:p>
          <a:pPr rtl="0"/>
          <a:r>
            <a:rPr lang="en-US" sz="1600" b="1" dirty="0"/>
            <a:t>Provide facility for proper monitoring reduces paper work and provide data security.</a:t>
          </a:r>
        </a:p>
      </dgm:t>
    </dgm:pt>
    <dgm:pt modelId="{40B83959-BE02-49E3-BB07-59B21F1C1D7F}" type="parTrans" cxnId="{34495634-92C6-446E-A0A7-D04A5FE7D403}">
      <dgm:prSet/>
      <dgm:spPr>
        <a:ln>
          <a:solidFill>
            <a:schemeClr val="accent2">
              <a:lumMod val="60000"/>
              <a:lumOff val="40000"/>
            </a:schemeClr>
          </a:solidFill>
        </a:ln>
      </dgm:spPr>
      <dgm:t>
        <a:bodyPr/>
        <a:lstStyle/>
        <a:p>
          <a:endParaRPr lang="en-US"/>
        </a:p>
      </dgm:t>
    </dgm:pt>
    <dgm:pt modelId="{30BCFE3B-FCDC-49A2-A6E2-84FAA0A78426}" type="sibTrans" cxnId="{34495634-92C6-446E-A0A7-D04A5FE7D403}">
      <dgm:prSet/>
      <dgm:spPr/>
      <dgm:t>
        <a:bodyPr/>
        <a:lstStyle/>
        <a:p>
          <a:endParaRPr lang="en-US"/>
        </a:p>
      </dgm:t>
    </dgm:pt>
    <dgm:pt modelId="{9959B4DA-B156-48AA-A9B5-C5FF48F5B8B1}">
      <dgm:prSet custT="1"/>
      <dgm:spPr/>
      <dgm:t>
        <a:bodyPr/>
        <a:lstStyle/>
        <a:p>
          <a:pPr algn="ctr" rtl="0">
            <a:lnSpc>
              <a:spcPct val="100000"/>
            </a:lnSpc>
          </a:pPr>
          <a:r>
            <a:rPr lang="en-US" sz="2000" b="1" i="0" dirty="0">
              <a:solidFill>
                <a:schemeClr val="tx2">
                  <a:lumMod val="10000"/>
                </a:schemeClr>
              </a:solidFill>
              <a:effectLst>
                <a:outerShdw blurRad="38100" dist="38100" dir="2700000" algn="tl">
                  <a:srgbClr val="000000">
                    <a:alpha val="43137"/>
                  </a:srgbClr>
                </a:outerShdw>
              </a:effectLst>
              <a:latin typeface="Algerian" pitchFamily="82" charset="0"/>
              <a:ea typeface="Calibri" panose="020F0502020204030204" pitchFamily="34" charset="0"/>
              <a:cs typeface="Times New Roman" panose="02020603050405020304" pitchFamily="18" charset="0"/>
            </a:rPr>
            <a:t>ADVANTAGES of Proposed </a:t>
          </a:r>
          <a:r>
            <a:rPr lang="en-US" sz="2800" b="1" i="0" dirty="0">
              <a:solidFill>
                <a:schemeClr val="tx2">
                  <a:lumMod val="10000"/>
                </a:schemeClr>
              </a:solidFill>
              <a:effectLst>
                <a:outerShdw blurRad="38100" dist="38100" dir="2700000" algn="tl">
                  <a:srgbClr val="000000">
                    <a:alpha val="43137"/>
                  </a:srgbClr>
                </a:outerShdw>
              </a:effectLst>
              <a:latin typeface="Algerian" pitchFamily="82" charset="0"/>
              <a:ea typeface="Calibri" panose="020F0502020204030204" pitchFamily="34" charset="0"/>
              <a:cs typeface="Times New Roman" panose="02020603050405020304" pitchFamily="18" charset="0"/>
            </a:rPr>
            <a:t>system</a:t>
          </a:r>
          <a:endParaRPr lang="en-US" sz="2800" b="1" i="0" dirty="0">
            <a:solidFill>
              <a:schemeClr val="tx2">
                <a:lumMod val="10000"/>
              </a:schemeClr>
            </a:solidFill>
          </a:endParaRPr>
        </a:p>
      </dgm:t>
    </dgm:pt>
    <dgm:pt modelId="{329D7D3F-7634-4BB8-AE1A-A12444D0BE76}" type="sibTrans" cxnId="{F360BCCC-3692-4784-AE95-26C5476663F7}">
      <dgm:prSet/>
      <dgm:spPr/>
      <dgm:t>
        <a:bodyPr/>
        <a:lstStyle/>
        <a:p>
          <a:endParaRPr lang="en-US"/>
        </a:p>
      </dgm:t>
    </dgm:pt>
    <dgm:pt modelId="{4200EBF0-4CF7-4DE5-B07B-0037A392F76B}" type="parTrans" cxnId="{F360BCCC-3692-4784-AE95-26C5476663F7}">
      <dgm:prSet/>
      <dgm:spPr/>
      <dgm:t>
        <a:bodyPr/>
        <a:lstStyle/>
        <a:p>
          <a:endParaRPr lang="en-US"/>
        </a:p>
      </dgm:t>
    </dgm:pt>
    <dgm:pt modelId="{FC03C6CF-E116-48D5-9A7C-186AB50F5746}" type="pres">
      <dgm:prSet presAssocID="{54C4E104-FA8A-4698-80DE-FAA96F3DE67D}" presName="hierChild1" presStyleCnt="0">
        <dgm:presLayoutVars>
          <dgm:chPref val="1"/>
          <dgm:dir/>
          <dgm:animOne val="branch"/>
          <dgm:animLvl val="lvl"/>
          <dgm:resizeHandles/>
        </dgm:presLayoutVars>
      </dgm:prSet>
      <dgm:spPr/>
    </dgm:pt>
    <dgm:pt modelId="{35F311A2-0232-4A2A-B66C-F73C4CE64835}" type="pres">
      <dgm:prSet presAssocID="{9959B4DA-B156-48AA-A9B5-C5FF48F5B8B1}" presName="hierRoot1" presStyleCnt="0"/>
      <dgm:spPr/>
    </dgm:pt>
    <dgm:pt modelId="{6CDCEAF4-1CC9-4526-8513-879DD5F6E03A}" type="pres">
      <dgm:prSet presAssocID="{9959B4DA-B156-48AA-A9B5-C5FF48F5B8B1}" presName="composite" presStyleCnt="0"/>
      <dgm:spPr/>
    </dgm:pt>
    <dgm:pt modelId="{D5CE014A-5335-4F0A-A87F-897124990615}" type="pres">
      <dgm:prSet presAssocID="{9959B4DA-B156-48AA-A9B5-C5FF48F5B8B1}" presName="background" presStyleLbl="node0" presStyleIdx="0" presStyleCnt="1"/>
      <dgm:spPr/>
    </dgm:pt>
    <dgm:pt modelId="{034A5F48-9C7E-460F-A0BA-3C01EAA9F578}" type="pres">
      <dgm:prSet presAssocID="{9959B4DA-B156-48AA-A9B5-C5FF48F5B8B1}" presName="text" presStyleLbl="fgAcc0" presStyleIdx="0" presStyleCnt="1">
        <dgm:presLayoutVars>
          <dgm:chPref val="3"/>
        </dgm:presLayoutVars>
      </dgm:prSet>
      <dgm:spPr/>
    </dgm:pt>
    <dgm:pt modelId="{E26BE390-A0B2-4111-AEA7-C02EE9BFEDE8}" type="pres">
      <dgm:prSet presAssocID="{9959B4DA-B156-48AA-A9B5-C5FF48F5B8B1}" presName="hierChild2" presStyleCnt="0"/>
      <dgm:spPr/>
    </dgm:pt>
    <dgm:pt modelId="{45936EEC-32BB-4EB3-8F19-320C4B3B74B4}" type="pres">
      <dgm:prSet presAssocID="{FA0EB656-0238-4915-BA07-1C295E93D79A}" presName="Name10" presStyleLbl="parChTrans1D2" presStyleIdx="0" presStyleCnt="4"/>
      <dgm:spPr/>
    </dgm:pt>
    <dgm:pt modelId="{5D3BB394-DAE5-4C98-88D3-C6CE4530E2C0}" type="pres">
      <dgm:prSet presAssocID="{F74CDBAA-CCF6-455E-B715-FFD715BE9411}" presName="hierRoot2" presStyleCnt="0"/>
      <dgm:spPr/>
    </dgm:pt>
    <dgm:pt modelId="{5619AF42-4C5A-40F3-8D8F-78E4067ACEF2}" type="pres">
      <dgm:prSet presAssocID="{F74CDBAA-CCF6-455E-B715-FFD715BE9411}" presName="composite2" presStyleCnt="0"/>
      <dgm:spPr/>
    </dgm:pt>
    <dgm:pt modelId="{6D2A1FDC-828C-45E2-90A1-E4D6350152FC}" type="pres">
      <dgm:prSet presAssocID="{F74CDBAA-CCF6-455E-B715-FFD715BE9411}" presName="background2" presStyleLbl="node2" presStyleIdx="0" presStyleCnt="4"/>
      <dgm:spPr/>
    </dgm:pt>
    <dgm:pt modelId="{EE927B36-4C0A-45CB-9C02-5775FFF1BB79}" type="pres">
      <dgm:prSet presAssocID="{F74CDBAA-CCF6-455E-B715-FFD715BE9411}" presName="text2" presStyleLbl="fgAcc2" presStyleIdx="0" presStyleCnt="4">
        <dgm:presLayoutVars>
          <dgm:chPref val="3"/>
        </dgm:presLayoutVars>
      </dgm:prSet>
      <dgm:spPr/>
    </dgm:pt>
    <dgm:pt modelId="{F3FA2773-E7AD-4C86-84B0-941D4BAAE6B9}" type="pres">
      <dgm:prSet presAssocID="{F74CDBAA-CCF6-455E-B715-FFD715BE9411}" presName="hierChild3" presStyleCnt="0"/>
      <dgm:spPr/>
    </dgm:pt>
    <dgm:pt modelId="{67AA3C5F-89F2-4E75-8199-615E539D5667}" type="pres">
      <dgm:prSet presAssocID="{D4848B16-5C73-4752-93D1-D4BCB37FA024}" presName="Name10" presStyleLbl="parChTrans1D2" presStyleIdx="1" presStyleCnt="4"/>
      <dgm:spPr/>
    </dgm:pt>
    <dgm:pt modelId="{CB598499-006E-4E95-8621-CA096DF85228}" type="pres">
      <dgm:prSet presAssocID="{315C4FF8-6003-4F03-BD53-0E2A475ED9F6}" presName="hierRoot2" presStyleCnt="0"/>
      <dgm:spPr/>
    </dgm:pt>
    <dgm:pt modelId="{DC6B3339-524E-4157-99D1-E5447C0F0935}" type="pres">
      <dgm:prSet presAssocID="{315C4FF8-6003-4F03-BD53-0E2A475ED9F6}" presName="composite2" presStyleCnt="0"/>
      <dgm:spPr/>
    </dgm:pt>
    <dgm:pt modelId="{7EDAC946-33F9-49C3-BC3B-540D6C09A1F7}" type="pres">
      <dgm:prSet presAssocID="{315C4FF8-6003-4F03-BD53-0E2A475ED9F6}" presName="background2" presStyleLbl="node2" presStyleIdx="1" presStyleCnt="4"/>
      <dgm:spPr/>
    </dgm:pt>
    <dgm:pt modelId="{1C811DE9-CFDE-43B9-B5F9-1CFC18C1AD21}" type="pres">
      <dgm:prSet presAssocID="{315C4FF8-6003-4F03-BD53-0E2A475ED9F6}" presName="text2" presStyleLbl="fgAcc2" presStyleIdx="1" presStyleCnt="4">
        <dgm:presLayoutVars>
          <dgm:chPref val="3"/>
        </dgm:presLayoutVars>
      </dgm:prSet>
      <dgm:spPr/>
    </dgm:pt>
    <dgm:pt modelId="{BC6EE0E4-8A24-4429-9C95-F9DC16F813C6}" type="pres">
      <dgm:prSet presAssocID="{315C4FF8-6003-4F03-BD53-0E2A475ED9F6}" presName="hierChild3" presStyleCnt="0"/>
      <dgm:spPr/>
    </dgm:pt>
    <dgm:pt modelId="{77EC9931-691E-48E4-9D2E-D9DEF2274B5B}" type="pres">
      <dgm:prSet presAssocID="{A6E344F8-845E-4DE4-8CD1-9C20DD70F763}" presName="Name10" presStyleLbl="parChTrans1D2" presStyleIdx="2" presStyleCnt="4"/>
      <dgm:spPr/>
    </dgm:pt>
    <dgm:pt modelId="{EA4B51B2-6831-4421-977A-F4DD17F805B0}" type="pres">
      <dgm:prSet presAssocID="{E00FA5AB-C3F6-42A9-BE3E-B273A60FAF06}" presName="hierRoot2" presStyleCnt="0"/>
      <dgm:spPr/>
    </dgm:pt>
    <dgm:pt modelId="{F6A8F639-B56A-4AA5-B7B5-1809EABBD0A3}" type="pres">
      <dgm:prSet presAssocID="{E00FA5AB-C3F6-42A9-BE3E-B273A60FAF06}" presName="composite2" presStyleCnt="0"/>
      <dgm:spPr/>
    </dgm:pt>
    <dgm:pt modelId="{33EC99CD-570C-43C9-B694-525054EF3D3B}" type="pres">
      <dgm:prSet presAssocID="{E00FA5AB-C3F6-42A9-BE3E-B273A60FAF06}" presName="background2" presStyleLbl="node2" presStyleIdx="2" presStyleCnt="4"/>
      <dgm:spPr/>
    </dgm:pt>
    <dgm:pt modelId="{A2AB6366-7214-48B4-8827-9644052FF5C5}" type="pres">
      <dgm:prSet presAssocID="{E00FA5AB-C3F6-42A9-BE3E-B273A60FAF06}" presName="text2" presStyleLbl="fgAcc2" presStyleIdx="2" presStyleCnt="4">
        <dgm:presLayoutVars>
          <dgm:chPref val="3"/>
        </dgm:presLayoutVars>
      </dgm:prSet>
      <dgm:spPr/>
    </dgm:pt>
    <dgm:pt modelId="{ED44D97C-1E46-4F28-8FE4-C68908E064E1}" type="pres">
      <dgm:prSet presAssocID="{E00FA5AB-C3F6-42A9-BE3E-B273A60FAF06}" presName="hierChild3" presStyleCnt="0"/>
      <dgm:spPr/>
    </dgm:pt>
    <dgm:pt modelId="{6215FE39-9A6F-402D-963B-D40F16987804}" type="pres">
      <dgm:prSet presAssocID="{40B83959-BE02-49E3-BB07-59B21F1C1D7F}" presName="Name10" presStyleLbl="parChTrans1D2" presStyleIdx="3" presStyleCnt="4"/>
      <dgm:spPr/>
    </dgm:pt>
    <dgm:pt modelId="{8E5343A4-D8FD-4D88-A595-0E51A4F9EA1E}" type="pres">
      <dgm:prSet presAssocID="{BD1CD315-B280-4F64-8FE2-76D9C8552590}" presName="hierRoot2" presStyleCnt="0"/>
      <dgm:spPr/>
    </dgm:pt>
    <dgm:pt modelId="{38680AF7-2F5E-445E-8DA4-20D56D0F94C4}" type="pres">
      <dgm:prSet presAssocID="{BD1CD315-B280-4F64-8FE2-76D9C8552590}" presName="composite2" presStyleCnt="0"/>
      <dgm:spPr/>
    </dgm:pt>
    <dgm:pt modelId="{E101CD0D-979E-4BFB-BCC3-B6DF6F762234}" type="pres">
      <dgm:prSet presAssocID="{BD1CD315-B280-4F64-8FE2-76D9C8552590}" presName="background2" presStyleLbl="node2" presStyleIdx="3" presStyleCnt="4"/>
      <dgm:spPr/>
    </dgm:pt>
    <dgm:pt modelId="{173BBB2C-2B75-4DA0-8DD9-9F45106AE8AC}" type="pres">
      <dgm:prSet presAssocID="{BD1CD315-B280-4F64-8FE2-76D9C8552590}" presName="text2" presStyleLbl="fgAcc2" presStyleIdx="3" presStyleCnt="4">
        <dgm:presLayoutVars>
          <dgm:chPref val="3"/>
        </dgm:presLayoutVars>
      </dgm:prSet>
      <dgm:spPr/>
    </dgm:pt>
    <dgm:pt modelId="{669644CD-B895-41B5-B986-1CA13A806416}" type="pres">
      <dgm:prSet presAssocID="{BD1CD315-B280-4F64-8FE2-76D9C8552590}" presName="hierChild3" presStyleCnt="0"/>
      <dgm:spPr/>
    </dgm:pt>
  </dgm:ptLst>
  <dgm:cxnLst>
    <dgm:cxn modelId="{6F46D80A-0DE7-44F5-A42F-2999DE53856B}" type="presOf" srcId="{BD1CD315-B280-4F64-8FE2-76D9C8552590}" destId="{173BBB2C-2B75-4DA0-8DD9-9F45106AE8AC}" srcOrd="0" destOrd="0" presId="urn:microsoft.com/office/officeart/2005/8/layout/hierarchy1"/>
    <dgm:cxn modelId="{D908F628-73D3-429D-83E8-B891A741BEE0}" type="presOf" srcId="{E00FA5AB-C3F6-42A9-BE3E-B273A60FAF06}" destId="{A2AB6366-7214-48B4-8827-9644052FF5C5}" srcOrd="0" destOrd="0" presId="urn:microsoft.com/office/officeart/2005/8/layout/hierarchy1"/>
    <dgm:cxn modelId="{E071C02C-1F5F-455F-8345-A4EE80C1CD3B}" srcId="{9959B4DA-B156-48AA-A9B5-C5FF48F5B8B1}" destId="{F74CDBAA-CCF6-455E-B715-FFD715BE9411}" srcOrd="0" destOrd="0" parTransId="{FA0EB656-0238-4915-BA07-1C295E93D79A}" sibTransId="{93356221-CB1A-4DFB-B8D0-C873ECC992ED}"/>
    <dgm:cxn modelId="{34495634-92C6-446E-A0A7-D04A5FE7D403}" srcId="{9959B4DA-B156-48AA-A9B5-C5FF48F5B8B1}" destId="{BD1CD315-B280-4F64-8FE2-76D9C8552590}" srcOrd="3" destOrd="0" parTransId="{40B83959-BE02-49E3-BB07-59B21F1C1D7F}" sibTransId="{30BCFE3B-FCDC-49A2-A6E2-84FAA0A78426}"/>
    <dgm:cxn modelId="{3F1D255F-05FF-4BB3-9965-37D38971DB4C}" type="presOf" srcId="{315C4FF8-6003-4F03-BD53-0E2A475ED9F6}" destId="{1C811DE9-CFDE-43B9-B5F9-1CFC18C1AD21}" srcOrd="0" destOrd="0" presId="urn:microsoft.com/office/officeart/2005/8/layout/hierarchy1"/>
    <dgm:cxn modelId="{A8034D62-D963-4EDC-B82D-1DA4D3E64AFD}" type="presOf" srcId="{54C4E104-FA8A-4698-80DE-FAA96F3DE67D}" destId="{FC03C6CF-E116-48D5-9A7C-186AB50F5746}" srcOrd="0" destOrd="0" presId="urn:microsoft.com/office/officeart/2005/8/layout/hierarchy1"/>
    <dgm:cxn modelId="{9098E547-6476-402A-A5AB-0CE499B9B291}" type="presOf" srcId="{A6E344F8-845E-4DE4-8CD1-9C20DD70F763}" destId="{77EC9931-691E-48E4-9D2E-D9DEF2274B5B}" srcOrd="0" destOrd="0" presId="urn:microsoft.com/office/officeart/2005/8/layout/hierarchy1"/>
    <dgm:cxn modelId="{47907D94-A1CD-41EC-81B5-5861BFBD7414}" type="presOf" srcId="{D4848B16-5C73-4752-93D1-D4BCB37FA024}" destId="{67AA3C5F-89F2-4E75-8199-615E539D5667}" srcOrd="0" destOrd="0" presId="urn:microsoft.com/office/officeart/2005/8/layout/hierarchy1"/>
    <dgm:cxn modelId="{28169B9A-4A03-46F7-A495-E6472F4044FE}" type="presOf" srcId="{FA0EB656-0238-4915-BA07-1C295E93D79A}" destId="{45936EEC-32BB-4EB3-8F19-320C4B3B74B4}" srcOrd="0" destOrd="0" presId="urn:microsoft.com/office/officeart/2005/8/layout/hierarchy1"/>
    <dgm:cxn modelId="{24111EA4-2A01-450E-8AB8-3662990C421F}" type="presOf" srcId="{F74CDBAA-CCF6-455E-B715-FFD715BE9411}" destId="{EE927B36-4C0A-45CB-9C02-5775FFF1BB79}" srcOrd="0" destOrd="0" presId="urn:microsoft.com/office/officeart/2005/8/layout/hierarchy1"/>
    <dgm:cxn modelId="{F360BCCC-3692-4784-AE95-26C5476663F7}" srcId="{54C4E104-FA8A-4698-80DE-FAA96F3DE67D}" destId="{9959B4DA-B156-48AA-A9B5-C5FF48F5B8B1}" srcOrd="0" destOrd="0" parTransId="{4200EBF0-4CF7-4DE5-B07B-0037A392F76B}" sibTransId="{329D7D3F-7634-4BB8-AE1A-A12444D0BE76}"/>
    <dgm:cxn modelId="{623DB6E1-B1C8-4A60-BA8C-97C41D1A1004}" srcId="{9959B4DA-B156-48AA-A9B5-C5FF48F5B8B1}" destId="{315C4FF8-6003-4F03-BD53-0E2A475ED9F6}" srcOrd="1" destOrd="0" parTransId="{D4848B16-5C73-4752-93D1-D4BCB37FA024}" sibTransId="{79D05EC3-20EB-4052-8F2F-9E4D754393A2}"/>
    <dgm:cxn modelId="{C83CB8F4-60A3-435D-B890-87683E0EBE83}" type="presOf" srcId="{40B83959-BE02-49E3-BB07-59B21F1C1D7F}" destId="{6215FE39-9A6F-402D-963B-D40F16987804}" srcOrd="0" destOrd="0" presId="urn:microsoft.com/office/officeart/2005/8/layout/hierarchy1"/>
    <dgm:cxn modelId="{7C1A10F9-143D-496C-8A96-97AF98B1FE59}" type="presOf" srcId="{9959B4DA-B156-48AA-A9B5-C5FF48F5B8B1}" destId="{034A5F48-9C7E-460F-A0BA-3C01EAA9F578}" srcOrd="0" destOrd="0" presId="urn:microsoft.com/office/officeart/2005/8/layout/hierarchy1"/>
    <dgm:cxn modelId="{B0A163FC-3AF5-4E3B-A9D9-BAB5DE2EE45F}" srcId="{9959B4DA-B156-48AA-A9B5-C5FF48F5B8B1}" destId="{E00FA5AB-C3F6-42A9-BE3E-B273A60FAF06}" srcOrd="2" destOrd="0" parTransId="{A6E344F8-845E-4DE4-8CD1-9C20DD70F763}" sibTransId="{78D4D3DE-F43E-48B1-B052-74F09B285544}"/>
    <dgm:cxn modelId="{D30F68BA-7DAF-425C-8A8C-3EF83D67E4B0}" type="presParOf" srcId="{FC03C6CF-E116-48D5-9A7C-186AB50F5746}" destId="{35F311A2-0232-4A2A-B66C-F73C4CE64835}" srcOrd="0" destOrd="0" presId="urn:microsoft.com/office/officeart/2005/8/layout/hierarchy1"/>
    <dgm:cxn modelId="{B551847A-C212-43D7-897F-A8BF890D3BB5}" type="presParOf" srcId="{35F311A2-0232-4A2A-B66C-F73C4CE64835}" destId="{6CDCEAF4-1CC9-4526-8513-879DD5F6E03A}" srcOrd="0" destOrd="0" presId="urn:microsoft.com/office/officeart/2005/8/layout/hierarchy1"/>
    <dgm:cxn modelId="{42A77608-D472-405E-91B1-68A51AA815CC}" type="presParOf" srcId="{6CDCEAF4-1CC9-4526-8513-879DD5F6E03A}" destId="{D5CE014A-5335-4F0A-A87F-897124990615}" srcOrd="0" destOrd="0" presId="urn:microsoft.com/office/officeart/2005/8/layout/hierarchy1"/>
    <dgm:cxn modelId="{95741A4C-FE48-4064-B346-662563B3C4C0}" type="presParOf" srcId="{6CDCEAF4-1CC9-4526-8513-879DD5F6E03A}" destId="{034A5F48-9C7E-460F-A0BA-3C01EAA9F578}" srcOrd="1" destOrd="0" presId="urn:microsoft.com/office/officeart/2005/8/layout/hierarchy1"/>
    <dgm:cxn modelId="{0C328245-D8CE-4CF1-8032-8BA5F5E6A15C}" type="presParOf" srcId="{35F311A2-0232-4A2A-B66C-F73C4CE64835}" destId="{E26BE390-A0B2-4111-AEA7-C02EE9BFEDE8}" srcOrd="1" destOrd="0" presId="urn:microsoft.com/office/officeart/2005/8/layout/hierarchy1"/>
    <dgm:cxn modelId="{0D8A89D4-E012-42E7-B627-CDC6AE6E88D0}" type="presParOf" srcId="{E26BE390-A0B2-4111-AEA7-C02EE9BFEDE8}" destId="{45936EEC-32BB-4EB3-8F19-320C4B3B74B4}" srcOrd="0" destOrd="0" presId="urn:microsoft.com/office/officeart/2005/8/layout/hierarchy1"/>
    <dgm:cxn modelId="{AED4C3EE-5C01-416A-9252-08AF0794CB29}" type="presParOf" srcId="{E26BE390-A0B2-4111-AEA7-C02EE9BFEDE8}" destId="{5D3BB394-DAE5-4C98-88D3-C6CE4530E2C0}" srcOrd="1" destOrd="0" presId="urn:microsoft.com/office/officeart/2005/8/layout/hierarchy1"/>
    <dgm:cxn modelId="{B3183367-79C8-4F1B-AF83-C28B995E807E}" type="presParOf" srcId="{5D3BB394-DAE5-4C98-88D3-C6CE4530E2C0}" destId="{5619AF42-4C5A-40F3-8D8F-78E4067ACEF2}" srcOrd="0" destOrd="0" presId="urn:microsoft.com/office/officeart/2005/8/layout/hierarchy1"/>
    <dgm:cxn modelId="{4F1AA3C8-DC28-4024-8528-99BD7D4D1AA0}" type="presParOf" srcId="{5619AF42-4C5A-40F3-8D8F-78E4067ACEF2}" destId="{6D2A1FDC-828C-45E2-90A1-E4D6350152FC}" srcOrd="0" destOrd="0" presId="urn:microsoft.com/office/officeart/2005/8/layout/hierarchy1"/>
    <dgm:cxn modelId="{B9B66197-49F7-434A-9D30-B5609052CB22}" type="presParOf" srcId="{5619AF42-4C5A-40F3-8D8F-78E4067ACEF2}" destId="{EE927B36-4C0A-45CB-9C02-5775FFF1BB79}" srcOrd="1" destOrd="0" presId="urn:microsoft.com/office/officeart/2005/8/layout/hierarchy1"/>
    <dgm:cxn modelId="{9E940B8B-F60B-46E5-AC6A-48FC6942F235}" type="presParOf" srcId="{5D3BB394-DAE5-4C98-88D3-C6CE4530E2C0}" destId="{F3FA2773-E7AD-4C86-84B0-941D4BAAE6B9}" srcOrd="1" destOrd="0" presId="urn:microsoft.com/office/officeart/2005/8/layout/hierarchy1"/>
    <dgm:cxn modelId="{85E38E78-62BF-43A8-8D04-C605D854BEF4}" type="presParOf" srcId="{E26BE390-A0B2-4111-AEA7-C02EE9BFEDE8}" destId="{67AA3C5F-89F2-4E75-8199-615E539D5667}" srcOrd="2" destOrd="0" presId="urn:microsoft.com/office/officeart/2005/8/layout/hierarchy1"/>
    <dgm:cxn modelId="{D3376B7A-181B-4564-B7AE-CA1A666EF657}" type="presParOf" srcId="{E26BE390-A0B2-4111-AEA7-C02EE9BFEDE8}" destId="{CB598499-006E-4E95-8621-CA096DF85228}" srcOrd="3" destOrd="0" presId="urn:microsoft.com/office/officeart/2005/8/layout/hierarchy1"/>
    <dgm:cxn modelId="{D0FE4E5B-3F6F-4ECA-89AE-58892ECE143C}" type="presParOf" srcId="{CB598499-006E-4E95-8621-CA096DF85228}" destId="{DC6B3339-524E-4157-99D1-E5447C0F0935}" srcOrd="0" destOrd="0" presId="urn:microsoft.com/office/officeart/2005/8/layout/hierarchy1"/>
    <dgm:cxn modelId="{63A13DB1-45BE-4C66-A974-79E8B97B70F8}" type="presParOf" srcId="{DC6B3339-524E-4157-99D1-E5447C0F0935}" destId="{7EDAC946-33F9-49C3-BC3B-540D6C09A1F7}" srcOrd="0" destOrd="0" presId="urn:microsoft.com/office/officeart/2005/8/layout/hierarchy1"/>
    <dgm:cxn modelId="{89C30190-C83D-4579-A87F-9A3CBC9620F9}" type="presParOf" srcId="{DC6B3339-524E-4157-99D1-E5447C0F0935}" destId="{1C811DE9-CFDE-43B9-B5F9-1CFC18C1AD21}" srcOrd="1" destOrd="0" presId="urn:microsoft.com/office/officeart/2005/8/layout/hierarchy1"/>
    <dgm:cxn modelId="{398B29A3-783B-407F-A95E-7A3F2BCD0466}" type="presParOf" srcId="{CB598499-006E-4E95-8621-CA096DF85228}" destId="{BC6EE0E4-8A24-4429-9C95-F9DC16F813C6}" srcOrd="1" destOrd="0" presId="urn:microsoft.com/office/officeart/2005/8/layout/hierarchy1"/>
    <dgm:cxn modelId="{2ED76EA0-E6F3-4806-ADAD-380B4876521C}" type="presParOf" srcId="{E26BE390-A0B2-4111-AEA7-C02EE9BFEDE8}" destId="{77EC9931-691E-48E4-9D2E-D9DEF2274B5B}" srcOrd="4" destOrd="0" presId="urn:microsoft.com/office/officeart/2005/8/layout/hierarchy1"/>
    <dgm:cxn modelId="{3F9561A8-97F9-49C1-922B-6B71AFA59253}" type="presParOf" srcId="{E26BE390-A0B2-4111-AEA7-C02EE9BFEDE8}" destId="{EA4B51B2-6831-4421-977A-F4DD17F805B0}" srcOrd="5" destOrd="0" presId="urn:microsoft.com/office/officeart/2005/8/layout/hierarchy1"/>
    <dgm:cxn modelId="{DDDC5EBA-C0AC-4808-8E59-605B10621E2E}" type="presParOf" srcId="{EA4B51B2-6831-4421-977A-F4DD17F805B0}" destId="{F6A8F639-B56A-4AA5-B7B5-1809EABBD0A3}" srcOrd="0" destOrd="0" presId="urn:microsoft.com/office/officeart/2005/8/layout/hierarchy1"/>
    <dgm:cxn modelId="{ACC18F17-A1A3-4626-A4B8-DC29827FE294}" type="presParOf" srcId="{F6A8F639-B56A-4AA5-B7B5-1809EABBD0A3}" destId="{33EC99CD-570C-43C9-B694-525054EF3D3B}" srcOrd="0" destOrd="0" presId="urn:microsoft.com/office/officeart/2005/8/layout/hierarchy1"/>
    <dgm:cxn modelId="{A026CF3C-DC61-453A-BFD6-2D2E0CA01C94}" type="presParOf" srcId="{F6A8F639-B56A-4AA5-B7B5-1809EABBD0A3}" destId="{A2AB6366-7214-48B4-8827-9644052FF5C5}" srcOrd="1" destOrd="0" presId="urn:microsoft.com/office/officeart/2005/8/layout/hierarchy1"/>
    <dgm:cxn modelId="{1C771523-76FF-4B3A-AD2E-F0FD193E192B}" type="presParOf" srcId="{EA4B51B2-6831-4421-977A-F4DD17F805B0}" destId="{ED44D97C-1E46-4F28-8FE4-C68908E064E1}" srcOrd="1" destOrd="0" presId="urn:microsoft.com/office/officeart/2005/8/layout/hierarchy1"/>
    <dgm:cxn modelId="{6AAB5B19-4D5C-41FD-91A0-25CD2892AC7C}" type="presParOf" srcId="{E26BE390-A0B2-4111-AEA7-C02EE9BFEDE8}" destId="{6215FE39-9A6F-402D-963B-D40F16987804}" srcOrd="6" destOrd="0" presId="urn:microsoft.com/office/officeart/2005/8/layout/hierarchy1"/>
    <dgm:cxn modelId="{A1B47F11-A8C9-4199-A163-F99DCEF88875}" type="presParOf" srcId="{E26BE390-A0B2-4111-AEA7-C02EE9BFEDE8}" destId="{8E5343A4-D8FD-4D88-A595-0E51A4F9EA1E}" srcOrd="7" destOrd="0" presId="urn:microsoft.com/office/officeart/2005/8/layout/hierarchy1"/>
    <dgm:cxn modelId="{66081F16-8246-47B6-A89B-43FE3F98C13E}" type="presParOf" srcId="{8E5343A4-D8FD-4D88-A595-0E51A4F9EA1E}" destId="{38680AF7-2F5E-445E-8DA4-20D56D0F94C4}" srcOrd="0" destOrd="0" presId="urn:microsoft.com/office/officeart/2005/8/layout/hierarchy1"/>
    <dgm:cxn modelId="{99884065-399A-4A02-A3CD-1E5E6C73194B}" type="presParOf" srcId="{38680AF7-2F5E-445E-8DA4-20D56D0F94C4}" destId="{E101CD0D-979E-4BFB-BCC3-B6DF6F762234}" srcOrd="0" destOrd="0" presId="urn:microsoft.com/office/officeart/2005/8/layout/hierarchy1"/>
    <dgm:cxn modelId="{4589D717-E85B-4C59-96EE-04695DB9439E}" type="presParOf" srcId="{38680AF7-2F5E-445E-8DA4-20D56D0F94C4}" destId="{173BBB2C-2B75-4DA0-8DD9-9F45106AE8AC}" srcOrd="1" destOrd="0" presId="urn:microsoft.com/office/officeart/2005/8/layout/hierarchy1"/>
    <dgm:cxn modelId="{58D1778B-CF15-435D-9F81-FA35DAA8A35F}" type="presParOf" srcId="{8E5343A4-D8FD-4D88-A595-0E51A4F9EA1E}" destId="{669644CD-B895-41B5-B986-1CA13A80641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9996BFE-DD13-4892-8B5B-90F89CA416EF}" type="doc">
      <dgm:prSet loTypeId="urn:microsoft.com/office/officeart/2005/8/layout/hList6" loCatId="list" qsTypeId="urn:microsoft.com/office/officeart/2005/8/quickstyle/simple3" qsCatId="simple" csTypeId="urn:microsoft.com/office/officeart/2005/8/colors/accent2_3" csCatId="accent2" phldr="1"/>
      <dgm:spPr/>
      <dgm:t>
        <a:bodyPr/>
        <a:lstStyle/>
        <a:p>
          <a:endParaRPr lang="en-US"/>
        </a:p>
      </dgm:t>
    </dgm:pt>
    <dgm:pt modelId="{37F11893-1548-403C-971C-438DDF403C45}">
      <dgm:prSet phldrT="[Text]" custT="1"/>
      <dgm:spPr/>
      <dgm:t>
        <a:bodyPr/>
        <a:lstStyle/>
        <a:p>
          <a:r>
            <a:rPr lang="en-US" sz="1800" b="1" dirty="0">
              <a:latin typeface="Times New Roman" pitchFamily="18" charset="0"/>
              <a:cs typeface="Times New Roman" pitchFamily="18" charset="0"/>
            </a:rPr>
            <a:t>Hard Disk:</a:t>
          </a:r>
          <a:r>
            <a:rPr lang="en-US" sz="1800" dirty="0">
              <a:latin typeface="Times New Roman" pitchFamily="18" charset="0"/>
              <a:cs typeface="Times New Roman" pitchFamily="18" charset="0"/>
            </a:rPr>
            <a:t>  40 GB</a:t>
          </a:r>
          <a:r>
            <a:rPr lang="en-US" dirty="0">
              <a:latin typeface="Times New Roman" pitchFamily="18" charset="0"/>
              <a:cs typeface="Times New Roman" pitchFamily="18" charset="0"/>
            </a:rPr>
            <a:t>	 </a:t>
          </a:r>
          <a:endParaRPr lang="en-US" sz="500" dirty="0"/>
        </a:p>
      </dgm:t>
    </dgm:pt>
    <dgm:pt modelId="{40F23D5E-CB1C-4326-9ED9-EA2C62141DB6}" type="parTrans" cxnId="{7F04323E-F10A-4BD5-A062-2CA78CC07EFC}">
      <dgm:prSet/>
      <dgm:spPr/>
      <dgm:t>
        <a:bodyPr/>
        <a:lstStyle/>
        <a:p>
          <a:endParaRPr lang="en-US"/>
        </a:p>
      </dgm:t>
    </dgm:pt>
    <dgm:pt modelId="{81880352-DC26-4F9E-909C-CA3E5B462496}" type="sibTrans" cxnId="{7F04323E-F10A-4BD5-A062-2CA78CC07EFC}">
      <dgm:prSet/>
      <dgm:spPr/>
      <dgm:t>
        <a:bodyPr/>
        <a:lstStyle/>
        <a:p>
          <a:endParaRPr lang="en-US"/>
        </a:p>
      </dgm:t>
    </dgm:pt>
    <dgm:pt modelId="{8E8E4F1A-8583-4088-B710-8998918DF193}">
      <dgm:prSet custT="1"/>
      <dgm:spPr/>
      <dgm:t>
        <a:bodyPr/>
        <a:lstStyle/>
        <a:p>
          <a:r>
            <a:rPr lang="en-US" sz="2000" b="1" dirty="0">
              <a:latin typeface="Times New Roman" pitchFamily="18" charset="0"/>
              <a:cs typeface="Times New Roman" pitchFamily="18" charset="0"/>
            </a:rPr>
            <a:t>CPU</a:t>
          </a:r>
          <a:r>
            <a:rPr lang="en-US" sz="2000" dirty="0">
              <a:latin typeface="Times New Roman" pitchFamily="18" charset="0"/>
              <a:cs typeface="Times New Roman" pitchFamily="18" charset="0"/>
            </a:rPr>
            <a:t>: Intel core i3</a:t>
          </a:r>
        </a:p>
        <a:p>
          <a:r>
            <a:rPr lang="en-US" sz="2000" dirty="0">
              <a:latin typeface="Times New Roman" pitchFamily="18" charset="0"/>
              <a:cs typeface="Times New Roman" pitchFamily="18" charset="0"/>
            </a:rPr>
            <a:t>or more</a:t>
          </a:r>
        </a:p>
      </dgm:t>
    </dgm:pt>
    <dgm:pt modelId="{E862F92F-B23C-4121-A8B6-76FC9833842E}" type="parTrans" cxnId="{542A41FB-C9C7-4620-BE2D-357B61DD74CB}">
      <dgm:prSet/>
      <dgm:spPr/>
      <dgm:t>
        <a:bodyPr/>
        <a:lstStyle/>
        <a:p>
          <a:endParaRPr lang="en-US"/>
        </a:p>
      </dgm:t>
    </dgm:pt>
    <dgm:pt modelId="{915AC450-0ECA-43F3-9074-B5E92100591F}" type="sibTrans" cxnId="{542A41FB-C9C7-4620-BE2D-357B61DD74CB}">
      <dgm:prSet/>
      <dgm:spPr/>
      <dgm:t>
        <a:bodyPr/>
        <a:lstStyle/>
        <a:p>
          <a:endParaRPr lang="en-US"/>
        </a:p>
      </dgm:t>
    </dgm:pt>
    <dgm:pt modelId="{11F9F395-CD36-4B02-9582-FE62C9DB466E}">
      <dgm:prSet custT="1"/>
      <dgm:spPr/>
      <dgm:t>
        <a:bodyPr/>
        <a:lstStyle/>
        <a:p>
          <a:r>
            <a:rPr lang="en-US" sz="2000" b="1" dirty="0">
              <a:latin typeface="Times New Roman" pitchFamily="18" charset="0"/>
              <a:cs typeface="Times New Roman" pitchFamily="18" charset="0"/>
            </a:rPr>
            <a:t>RAM</a:t>
          </a:r>
          <a:r>
            <a:rPr lang="en-US" sz="2000" dirty="0">
              <a:latin typeface="Times New Roman" pitchFamily="18" charset="0"/>
              <a:cs typeface="Times New Roman" pitchFamily="18" charset="0"/>
            </a:rPr>
            <a:t>: 2GB</a:t>
          </a:r>
        </a:p>
        <a:p>
          <a:r>
            <a:rPr lang="en-US" sz="2000" dirty="0">
              <a:latin typeface="Times New Roman" pitchFamily="18" charset="0"/>
              <a:cs typeface="Times New Roman" pitchFamily="18" charset="0"/>
            </a:rPr>
            <a:t>                  or more</a:t>
          </a:r>
        </a:p>
      </dgm:t>
    </dgm:pt>
    <dgm:pt modelId="{2AC7C22B-7278-4336-A815-84CBFAEA512E}" type="parTrans" cxnId="{AE04CD75-EAFE-4EBF-8320-16AA9FA90D56}">
      <dgm:prSet/>
      <dgm:spPr/>
      <dgm:t>
        <a:bodyPr/>
        <a:lstStyle/>
        <a:p>
          <a:endParaRPr lang="en-US"/>
        </a:p>
      </dgm:t>
    </dgm:pt>
    <dgm:pt modelId="{A60F9E14-981A-4C4F-BDE4-89CBE1DB3B6A}" type="sibTrans" cxnId="{AE04CD75-EAFE-4EBF-8320-16AA9FA90D56}">
      <dgm:prSet/>
      <dgm:spPr/>
      <dgm:t>
        <a:bodyPr/>
        <a:lstStyle/>
        <a:p>
          <a:endParaRPr lang="en-US"/>
        </a:p>
      </dgm:t>
    </dgm:pt>
    <dgm:pt modelId="{1FFFB6F4-0337-4EFD-9FD4-431D9EE31D59}">
      <dgm:prSet custT="1"/>
      <dgm:spPr/>
      <dgm:t>
        <a:bodyPr/>
        <a:lstStyle/>
        <a:p>
          <a:r>
            <a:rPr lang="en-US" sz="2000" b="1" dirty="0">
              <a:latin typeface="Times New Roman" pitchFamily="18" charset="0"/>
              <a:cs typeface="Times New Roman" pitchFamily="18" charset="0"/>
            </a:rPr>
            <a:t>Processor</a:t>
          </a:r>
          <a:r>
            <a:rPr lang="en-US" sz="2000" dirty="0">
              <a:latin typeface="Times New Roman" pitchFamily="18" charset="0"/>
              <a:cs typeface="Times New Roman" pitchFamily="18" charset="0"/>
            </a:rPr>
            <a:t>: 2.4GHz</a:t>
          </a:r>
        </a:p>
      </dgm:t>
    </dgm:pt>
    <dgm:pt modelId="{42404ACC-DB04-4267-B98C-B47158CA3B1C}" type="parTrans" cxnId="{524FE63B-B02A-4B69-AE3C-16559CED1DED}">
      <dgm:prSet/>
      <dgm:spPr/>
      <dgm:t>
        <a:bodyPr/>
        <a:lstStyle/>
        <a:p>
          <a:endParaRPr lang="en-US"/>
        </a:p>
      </dgm:t>
    </dgm:pt>
    <dgm:pt modelId="{88DE88A6-A0E0-4930-93A4-DCE5CEA8806C}" type="sibTrans" cxnId="{524FE63B-B02A-4B69-AE3C-16559CED1DED}">
      <dgm:prSet/>
      <dgm:spPr/>
      <dgm:t>
        <a:bodyPr/>
        <a:lstStyle/>
        <a:p>
          <a:endParaRPr lang="en-US"/>
        </a:p>
      </dgm:t>
    </dgm:pt>
    <dgm:pt modelId="{7BC5A637-B205-4EF4-BDBA-D1A41141F928}" type="pres">
      <dgm:prSet presAssocID="{A9996BFE-DD13-4892-8B5B-90F89CA416EF}" presName="Name0" presStyleCnt="0">
        <dgm:presLayoutVars>
          <dgm:dir/>
          <dgm:resizeHandles val="exact"/>
        </dgm:presLayoutVars>
      </dgm:prSet>
      <dgm:spPr/>
    </dgm:pt>
    <dgm:pt modelId="{6E9F0D6F-5C57-435A-9FF7-CE92A0BCC6EA}" type="pres">
      <dgm:prSet presAssocID="{37F11893-1548-403C-971C-438DDF403C45}" presName="node" presStyleLbl="node1" presStyleIdx="0" presStyleCnt="4" custScaleX="102261" custLinFactX="369" custLinFactNeighborX="100000" custLinFactNeighborY="4659">
        <dgm:presLayoutVars>
          <dgm:bulletEnabled val="1"/>
        </dgm:presLayoutVars>
      </dgm:prSet>
      <dgm:spPr/>
    </dgm:pt>
    <dgm:pt modelId="{11033BC7-D973-4B6F-9697-A43846D550A8}" type="pres">
      <dgm:prSet presAssocID="{81880352-DC26-4F9E-909C-CA3E5B462496}" presName="sibTrans" presStyleCnt="0"/>
      <dgm:spPr/>
    </dgm:pt>
    <dgm:pt modelId="{C77D205E-EDEE-4703-B9FA-2DA8738A7E08}" type="pres">
      <dgm:prSet presAssocID="{8E8E4F1A-8583-4088-B710-8998918DF193}" presName="node" presStyleLbl="node1" presStyleIdx="1" presStyleCnt="4" custLinFactNeighborX="79631" custLinFactNeighborY="1035">
        <dgm:presLayoutVars>
          <dgm:bulletEnabled val="1"/>
        </dgm:presLayoutVars>
      </dgm:prSet>
      <dgm:spPr/>
    </dgm:pt>
    <dgm:pt modelId="{DA0C7365-91BB-4236-8A09-75B0090D1640}" type="pres">
      <dgm:prSet presAssocID="{915AC450-0ECA-43F3-9074-B5E92100591F}" presName="sibTrans" presStyleCnt="0"/>
      <dgm:spPr/>
    </dgm:pt>
    <dgm:pt modelId="{832C4FCA-A7A7-4942-8BC1-DFDA48E5318B}" type="pres">
      <dgm:prSet presAssocID="{11F9F395-CD36-4B02-9582-FE62C9DB466E}" presName="node" presStyleLbl="node1" presStyleIdx="2" presStyleCnt="4" custLinFactNeighborX="65579">
        <dgm:presLayoutVars>
          <dgm:bulletEnabled val="1"/>
        </dgm:presLayoutVars>
      </dgm:prSet>
      <dgm:spPr/>
    </dgm:pt>
    <dgm:pt modelId="{D6521E3F-D668-44B4-A729-F697DD913C02}" type="pres">
      <dgm:prSet presAssocID="{A60F9E14-981A-4C4F-BDE4-89CBE1DB3B6A}" presName="sibTrans" presStyleCnt="0"/>
      <dgm:spPr/>
    </dgm:pt>
    <dgm:pt modelId="{3B655A97-0CAA-42E2-A63E-96D168D998E6}" type="pres">
      <dgm:prSet presAssocID="{1FFFB6F4-0337-4EFD-9FD4-431D9EE31D59}" presName="node" presStyleLbl="node1" presStyleIdx="3" presStyleCnt="4">
        <dgm:presLayoutVars>
          <dgm:bulletEnabled val="1"/>
        </dgm:presLayoutVars>
      </dgm:prSet>
      <dgm:spPr/>
    </dgm:pt>
  </dgm:ptLst>
  <dgm:cxnLst>
    <dgm:cxn modelId="{76A18113-5F1F-4CEF-B89F-9BD3475E0D80}" type="presOf" srcId="{8E8E4F1A-8583-4088-B710-8998918DF193}" destId="{C77D205E-EDEE-4703-B9FA-2DA8738A7E08}" srcOrd="0" destOrd="0" presId="urn:microsoft.com/office/officeart/2005/8/layout/hList6"/>
    <dgm:cxn modelId="{524FE63B-B02A-4B69-AE3C-16559CED1DED}" srcId="{A9996BFE-DD13-4892-8B5B-90F89CA416EF}" destId="{1FFFB6F4-0337-4EFD-9FD4-431D9EE31D59}" srcOrd="3" destOrd="0" parTransId="{42404ACC-DB04-4267-B98C-B47158CA3B1C}" sibTransId="{88DE88A6-A0E0-4930-93A4-DCE5CEA8806C}"/>
    <dgm:cxn modelId="{2333D53D-387B-4045-A62E-C70DBA435542}" type="presOf" srcId="{37F11893-1548-403C-971C-438DDF403C45}" destId="{6E9F0D6F-5C57-435A-9FF7-CE92A0BCC6EA}" srcOrd="0" destOrd="0" presId="urn:microsoft.com/office/officeart/2005/8/layout/hList6"/>
    <dgm:cxn modelId="{7F04323E-F10A-4BD5-A062-2CA78CC07EFC}" srcId="{A9996BFE-DD13-4892-8B5B-90F89CA416EF}" destId="{37F11893-1548-403C-971C-438DDF403C45}" srcOrd="0" destOrd="0" parTransId="{40F23D5E-CB1C-4326-9ED9-EA2C62141DB6}" sibTransId="{81880352-DC26-4F9E-909C-CA3E5B462496}"/>
    <dgm:cxn modelId="{2923E567-BF4B-4379-BDF8-02DEC79CA9ED}" type="presOf" srcId="{1FFFB6F4-0337-4EFD-9FD4-431D9EE31D59}" destId="{3B655A97-0CAA-42E2-A63E-96D168D998E6}" srcOrd="0" destOrd="0" presId="urn:microsoft.com/office/officeart/2005/8/layout/hList6"/>
    <dgm:cxn modelId="{50BD2875-86B7-44E7-BD66-C38606176E45}" type="presOf" srcId="{A9996BFE-DD13-4892-8B5B-90F89CA416EF}" destId="{7BC5A637-B205-4EF4-BDBA-D1A41141F928}" srcOrd="0" destOrd="0" presId="urn:microsoft.com/office/officeart/2005/8/layout/hList6"/>
    <dgm:cxn modelId="{AE04CD75-EAFE-4EBF-8320-16AA9FA90D56}" srcId="{A9996BFE-DD13-4892-8B5B-90F89CA416EF}" destId="{11F9F395-CD36-4B02-9582-FE62C9DB466E}" srcOrd="2" destOrd="0" parTransId="{2AC7C22B-7278-4336-A815-84CBFAEA512E}" sibTransId="{A60F9E14-981A-4C4F-BDE4-89CBE1DB3B6A}"/>
    <dgm:cxn modelId="{A076CCA9-8FD8-4F59-ACB1-C4DDDD8F05F2}" type="presOf" srcId="{11F9F395-CD36-4B02-9582-FE62C9DB466E}" destId="{832C4FCA-A7A7-4942-8BC1-DFDA48E5318B}" srcOrd="0" destOrd="0" presId="urn:microsoft.com/office/officeart/2005/8/layout/hList6"/>
    <dgm:cxn modelId="{542A41FB-C9C7-4620-BE2D-357B61DD74CB}" srcId="{A9996BFE-DD13-4892-8B5B-90F89CA416EF}" destId="{8E8E4F1A-8583-4088-B710-8998918DF193}" srcOrd="1" destOrd="0" parTransId="{E862F92F-B23C-4121-A8B6-76FC9833842E}" sibTransId="{915AC450-0ECA-43F3-9074-B5E92100591F}"/>
    <dgm:cxn modelId="{E2A6CD43-6532-42EE-82F9-4C3CAFC4752F}" type="presParOf" srcId="{7BC5A637-B205-4EF4-BDBA-D1A41141F928}" destId="{6E9F0D6F-5C57-435A-9FF7-CE92A0BCC6EA}" srcOrd="0" destOrd="0" presId="urn:microsoft.com/office/officeart/2005/8/layout/hList6"/>
    <dgm:cxn modelId="{DD0A4EE9-71B8-4BF6-B110-2EFCF25A4C92}" type="presParOf" srcId="{7BC5A637-B205-4EF4-BDBA-D1A41141F928}" destId="{11033BC7-D973-4B6F-9697-A43846D550A8}" srcOrd="1" destOrd="0" presId="urn:microsoft.com/office/officeart/2005/8/layout/hList6"/>
    <dgm:cxn modelId="{BBCDF80E-0F0F-43C2-9DC7-52E127BE7C3B}" type="presParOf" srcId="{7BC5A637-B205-4EF4-BDBA-D1A41141F928}" destId="{C77D205E-EDEE-4703-B9FA-2DA8738A7E08}" srcOrd="2" destOrd="0" presId="urn:microsoft.com/office/officeart/2005/8/layout/hList6"/>
    <dgm:cxn modelId="{91E5E8B6-AB33-44EB-887E-2EE870424A05}" type="presParOf" srcId="{7BC5A637-B205-4EF4-BDBA-D1A41141F928}" destId="{DA0C7365-91BB-4236-8A09-75B0090D1640}" srcOrd="3" destOrd="0" presId="urn:microsoft.com/office/officeart/2005/8/layout/hList6"/>
    <dgm:cxn modelId="{CDCF269F-05C1-4011-92B0-D0193CD14C22}" type="presParOf" srcId="{7BC5A637-B205-4EF4-BDBA-D1A41141F928}" destId="{832C4FCA-A7A7-4942-8BC1-DFDA48E5318B}" srcOrd="4" destOrd="0" presId="urn:microsoft.com/office/officeart/2005/8/layout/hList6"/>
    <dgm:cxn modelId="{B604C73E-0F29-4C59-9A9D-663906400ABC}" type="presParOf" srcId="{7BC5A637-B205-4EF4-BDBA-D1A41141F928}" destId="{D6521E3F-D668-44B4-A729-F697DD913C02}" srcOrd="5" destOrd="0" presId="urn:microsoft.com/office/officeart/2005/8/layout/hList6"/>
    <dgm:cxn modelId="{5F5518F9-3B65-43BC-A570-CCF06407DF44}" type="presParOf" srcId="{7BC5A637-B205-4EF4-BDBA-D1A41141F928}" destId="{3B655A97-0CAA-42E2-A63E-96D168D998E6}"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9996BFE-DD13-4892-8B5B-90F89CA416EF}" type="doc">
      <dgm:prSet loTypeId="urn:microsoft.com/office/officeart/2005/8/layout/hList6" loCatId="list" qsTypeId="urn:microsoft.com/office/officeart/2005/8/quickstyle/simple3" qsCatId="simple" csTypeId="urn:microsoft.com/office/officeart/2005/8/colors/accent2_3" csCatId="accent2" phldr="1"/>
      <dgm:spPr/>
      <dgm:t>
        <a:bodyPr/>
        <a:lstStyle/>
        <a:p>
          <a:endParaRPr lang="en-US"/>
        </a:p>
      </dgm:t>
    </dgm:pt>
    <dgm:pt modelId="{AF1CC446-9CA1-42F0-A526-E09F1DBF0493}">
      <dgm:prSet custT="1"/>
      <dgm:spPr/>
      <dgm:t>
        <a:bodyPr/>
        <a:lstStyle/>
        <a:p>
          <a:r>
            <a:rPr lang="en-US" sz="2000" b="1" dirty="0">
              <a:latin typeface="Times New Roman" pitchFamily="18" charset="0"/>
              <a:cs typeface="Times New Roman" pitchFamily="18" charset="0"/>
            </a:rPr>
            <a:t>Programming language</a:t>
          </a:r>
          <a:r>
            <a:rPr lang="en-US" sz="2000" dirty="0">
              <a:latin typeface="Times New Roman" pitchFamily="18" charset="0"/>
              <a:cs typeface="Times New Roman" pitchFamily="18" charset="0"/>
            </a:rPr>
            <a:t>:  JAVA</a:t>
          </a:r>
        </a:p>
      </dgm:t>
    </dgm:pt>
    <dgm:pt modelId="{B4B237AD-03FD-4F63-91C0-71AFBC3D8A87}" type="parTrans" cxnId="{F67EF30C-DF50-4ED9-A0C2-D1743B861AFA}">
      <dgm:prSet/>
      <dgm:spPr/>
      <dgm:t>
        <a:bodyPr/>
        <a:lstStyle/>
        <a:p>
          <a:endParaRPr lang="en-US"/>
        </a:p>
      </dgm:t>
    </dgm:pt>
    <dgm:pt modelId="{5745A44D-81DE-47BB-B661-B713AFBFBCD4}" type="sibTrans" cxnId="{F67EF30C-DF50-4ED9-A0C2-D1743B861AFA}">
      <dgm:prSet/>
      <dgm:spPr/>
      <dgm:t>
        <a:bodyPr/>
        <a:lstStyle/>
        <a:p>
          <a:endParaRPr lang="en-US"/>
        </a:p>
      </dgm:t>
    </dgm:pt>
    <dgm:pt modelId="{D43ED497-A096-4208-9138-5F2EA802A5CC}">
      <dgm:prSet custT="1"/>
      <dgm:spPr/>
      <dgm:t>
        <a:bodyPr/>
        <a:lstStyle/>
        <a:p>
          <a:r>
            <a:rPr lang="en-US" sz="2000" b="1" dirty="0">
              <a:latin typeface="Times New Roman" pitchFamily="18" charset="0"/>
              <a:cs typeface="Times New Roman" pitchFamily="18" charset="0"/>
            </a:rPr>
            <a:t>Operating system</a:t>
          </a:r>
          <a:r>
            <a:rPr lang="en-US" sz="2000" dirty="0">
              <a:latin typeface="Times New Roman" pitchFamily="18" charset="0"/>
              <a:cs typeface="Times New Roman" pitchFamily="18" charset="0"/>
            </a:rPr>
            <a:t>:  </a:t>
          </a:r>
        </a:p>
        <a:p>
          <a:r>
            <a:rPr lang="en-US" sz="2000" dirty="0">
              <a:latin typeface="Times New Roman" pitchFamily="18" charset="0"/>
              <a:cs typeface="Times New Roman" pitchFamily="18" charset="0"/>
            </a:rPr>
            <a:t>Windows 7 and more</a:t>
          </a:r>
        </a:p>
      </dgm:t>
    </dgm:pt>
    <dgm:pt modelId="{9CB1B80A-2C88-4CEA-B75F-90BEA7A1B393}" type="parTrans" cxnId="{5640CC47-5396-4B8A-A637-08BC74CDF851}">
      <dgm:prSet/>
      <dgm:spPr/>
      <dgm:t>
        <a:bodyPr/>
        <a:lstStyle/>
        <a:p>
          <a:endParaRPr lang="en-US"/>
        </a:p>
      </dgm:t>
    </dgm:pt>
    <dgm:pt modelId="{771EA889-7AC8-442D-97C0-1D7917D559DD}" type="sibTrans" cxnId="{5640CC47-5396-4B8A-A637-08BC74CDF851}">
      <dgm:prSet/>
      <dgm:spPr/>
      <dgm:t>
        <a:bodyPr/>
        <a:lstStyle/>
        <a:p>
          <a:endParaRPr lang="en-US"/>
        </a:p>
      </dgm:t>
    </dgm:pt>
    <dgm:pt modelId="{7BC5A637-B205-4EF4-BDBA-D1A41141F928}" type="pres">
      <dgm:prSet presAssocID="{A9996BFE-DD13-4892-8B5B-90F89CA416EF}" presName="Name0" presStyleCnt="0">
        <dgm:presLayoutVars>
          <dgm:dir/>
          <dgm:resizeHandles val="exact"/>
        </dgm:presLayoutVars>
      </dgm:prSet>
      <dgm:spPr/>
    </dgm:pt>
    <dgm:pt modelId="{523ADEF2-77DD-4FF3-A8F7-15471156A8D7}" type="pres">
      <dgm:prSet presAssocID="{AF1CC446-9CA1-42F0-A526-E09F1DBF0493}" presName="node" presStyleLbl="node1" presStyleIdx="0" presStyleCnt="2">
        <dgm:presLayoutVars>
          <dgm:bulletEnabled val="1"/>
        </dgm:presLayoutVars>
      </dgm:prSet>
      <dgm:spPr/>
    </dgm:pt>
    <dgm:pt modelId="{B4ECD660-ABA4-40A6-B6E5-80E8CA1B45BB}" type="pres">
      <dgm:prSet presAssocID="{5745A44D-81DE-47BB-B661-B713AFBFBCD4}" presName="sibTrans" presStyleCnt="0"/>
      <dgm:spPr/>
    </dgm:pt>
    <dgm:pt modelId="{E179A2C2-A9E3-46EA-B13B-CA2FEF018DF1}" type="pres">
      <dgm:prSet presAssocID="{D43ED497-A096-4208-9138-5F2EA802A5CC}" presName="node" presStyleLbl="node1" presStyleIdx="1" presStyleCnt="2" custLinFactNeighborY="-2362">
        <dgm:presLayoutVars>
          <dgm:bulletEnabled val="1"/>
        </dgm:presLayoutVars>
      </dgm:prSet>
      <dgm:spPr/>
    </dgm:pt>
  </dgm:ptLst>
  <dgm:cxnLst>
    <dgm:cxn modelId="{8BF4F202-9761-4CB0-B827-364DBD5E7E54}" type="presOf" srcId="{A9996BFE-DD13-4892-8B5B-90F89CA416EF}" destId="{7BC5A637-B205-4EF4-BDBA-D1A41141F928}" srcOrd="0" destOrd="0" presId="urn:microsoft.com/office/officeart/2005/8/layout/hList6"/>
    <dgm:cxn modelId="{F67EF30C-DF50-4ED9-A0C2-D1743B861AFA}" srcId="{A9996BFE-DD13-4892-8B5B-90F89CA416EF}" destId="{AF1CC446-9CA1-42F0-A526-E09F1DBF0493}" srcOrd="0" destOrd="0" parTransId="{B4B237AD-03FD-4F63-91C0-71AFBC3D8A87}" sibTransId="{5745A44D-81DE-47BB-B661-B713AFBFBCD4}"/>
    <dgm:cxn modelId="{F483301A-CB50-4A00-8D69-4F05D025743A}" type="presOf" srcId="{AF1CC446-9CA1-42F0-A526-E09F1DBF0493}" destId="{523ADEF2-77DD-4FF3-A8F7-15471156A8D7}" srcOrd="0" destOrd="0" presId="urn:microsoft.com/office/officeart/2005/8/layout/hList6"/>
    <dgm:cxn modelId="{5640CC47-5396-4B8A-A637-08BC74CDF851}" srcId="{A9996BFE-DD13-4892-8B5B-90F89CA416EF}" destId="{D43ED497-A096-4208-9138-5F2EA802A5CC}" srcOrd="1" destOrd="0" parTransId="{9CB1B80A-2C88-4CEA-B75F-90BEA7A1B393}" sibTransId="{771EA889-7AC8-442D-97C0-1D7917D559DD}"/>
    <dgm:cxn modelId="{E6B08A8F-C9B4-48A8-97E8-E6A5C6B6086F}" type="presOf" srcId="{D43ED497-A096-4208-9138-5F2EA802A5CC}" destId="{E179A2C2-A9E3-46EA-B13B-CA2FEF018DF1}" srcOrd="0" destOrd="0" presId="urn:microsoft.com/office/officeart/2005/8/layout/hList6"/>
    <dgm:cxn modelId="{23348CA7-C0D3-4E06-867D-4C4759688FD5}" type="presParOf" srcId="{7BC5A637-B205-4EF4-BDBA-D1A41141F928}" destId="{523ADEF2-77DD-4FF3-A8F7-15471156A8D7}" srcOrd="0" destOrd="0" presId="urn:microsoft.com/office/officeart/2005/8/layout/hList6"/>
    <dgm:cxn modelId="{E018F1BA-E4BB-4358-971A-8413CEBE0756}" type="presParOf" srcId="{7BC5A637-B205-4EF4-BDBA-D1A41141F928}" destId="{B4ECD660-ABA4-40A6-B6E5-80E8CA1B45BB}" srcOrd="1" destOrd="0" presId="urn:microsoft.com/office/officeart/2005/8/layout/hList6"/>
    <dgm:cxn modelId="{5DBF2D95-4B75-4229-ABA6-0662C9870670}" type="presParOf" srcId="{7BC5A637-B205-4EF4-BDBA-D1A41141F928}" destId="{E179A2C2-A9E3-46EA-B13B-CA2FEF018DF1}" srcOrd="2" destOrd="0" presId="urn:microsoft.com/office/officeart/2005/8/layout/h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5A37AC5-8AA0-48D1-8234-0DC6F180A89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892A671A-0461-4010-9C86-6117AF94DA89}">
      <dgm:prSet/>
      <dgm:spPr>
        <a:solidFill>
          <a:schemeClr val="accent1"/>
        </a:solidFill>
      </dgm:spPr>
      <dgm:t>
        <a:bodyPr/>
        <a:lstStyle/>
        <a:p>
          <a:r>
            <a:rPr lang="en-US" b="1" i="0" baseline="0" dirty="0" err="1">
              <a:solidFill>
                <a:schemeClr val="tx1"/>
              </a:solidFill>
            </a:rPr>
            <a:t>java.util</a:t>
          </a:r>
          <a:r>
            <a:rPr lang="en-US" b="1" i="0" baseline="0" dirty="0">
              <a:solidFill>
                <a:schemeClr val="tx1"/>
              </a:solidFill>
            </a:rPr>
            <a:t>.*: </a:t>
          </a:r>
          <a:r>
            <a:rPr lang="en-US" b="1" i="0" baseline="0" dirty="0">
              <a:solidFill>
                <a:schemeClr val="bg1"/>
              </a:solidFill>
            </a:rPr>
            <a:t>This package provides the utility classes for collection framework, events, date, and time manipulation, etc.</a:t>
          </a:r>
          <a:endParaRPr lang="en-IN" b="1" dirty="0">
            <a:solidFill>
              <a:schemeClr val="bg1"/>
            </a:solidFill>
          </a:endParaRPr>
        </a:p>
      </dgm:t>
    </dgm:pt>
    <dgm:pt modelId="{08BA19D2-B422-4A5D-973B-18F50E44BD7A}" type="parTrans" cxnId="{672268CF-3D4C-444F-8D07-3C5DB4EB4593}">
      <dgm:prSet/>
      <dgm:spPr/>
      <dgm:t>
        <a:bodyPr/>
        <a:lstStyle/>
        <a:p>
          <a:endParaRPr lang="en-IN"/>
        </a:p>
      </dgm:t>
    </dgm:pt>
    <dgm:pt modelId="{24B710B2-717E-4509-8EA4-EC2F166DC0EF}" type="sibTrans" cxnId="{672268CF-3D4C-444F-8D07-3C5DB4EB4593}">
      <dgm:prSet/>
      <dgm:spPr/>
      <dgm:t>
        <a:bodyPr/>
        <a:lstStyle/>
        <a:p>
          <a:endParaRPr lang="en-IN"/>
        </a:p>
      </dgm:t>
    </dgm:pt>
    <dgm:pt modelId="{46D61B3A-846B-4554-BE9B-88FD4222AC3D}">
      <dgm:prSet/>
      <dgm:spPr/>
      <dgm:t>
        <a:bodyPr/>
        <a:lstStyle/>
        <a:p>
          <a:r>
            <a:rPr lang="en-US" b="1" i="0" baseline="0" dirty="0" err="1"/>
            <a:t>java.lang.String</a:t>
          </a:r>
          <a:r>
            <a:rPr lang="en-US" b="0" i="0" baseline="0" dirty="0"/>
            <a:t>: </a:t>
          </a:r>
          <a:r>
            <a:rPr lang="en-US" b="1" i="0" baseline="0" dirty="0">
              <a:solidFill>
                <a:schemeClr val="bg1"/>
              </a:solidFill>
            </a:rPr>
            <a:t>This is the core class for handling strings in Java. The String class is part of the </a:t>
          </a:r>
          <a:r>
            <a:rPr lang="en-US" b="1" i="0" baseline="0" dirty="0" err="1">
              <a:solidFill>
                <a:schemeClr val="bg1"/>
              </a:solidFill>
            </a:rPr>
            <a:t>java.lang</a:t>
          </a:r>
          <a:r>
            <a:rPr lang="en-US" b="1" i="0" baseline="0" dirty="0">
              <a:solidFill>
                <a:schemeClr val="bg1"/>
              </a:solidFill>
            </a:rPr>
            <a:t> package, so it's automatically imported, and you don't need to explicitly import it.</a:t>
          </a:r>
          <a:endParaRPr lang="en-IN" b="1" dirty="0">
            <a:solidFill>
              <a:schemeClr val="bg1"/>
            </a:solidFill>
          </a:endParaRPr>
        </a:p>
      </dgm:t>
    </dgm:pt>
    <dgm:pt modelId="{613D1818-C362-46BE-A9B9-4EFE5A8F4631}" type="parTrans" cxnId="{97E7BA3E-26DC-449F-8C58-732525EDD0AE}">
      <dgm:prSet/>
      <dgm:spPr/>
      <dgm:t>
        <a:bodyPr/>
        <a:lstStyle/>
        <a:p>
          <a:endParaRPr lang="en-IN"/>
        </a:p>
      </dgm:t>
    </dgm:pt>
    <dgm:pt modelId="{B1554CA6-1841-427C-99C5-C87E52D87999}" type="sibTrans" cxnId="{97E7BA3E-26DC-449F-8C58-732525EDD0AE}">
      <dgm:prSet/>
      <dgm:spPr/>
      <dgm:t>
        <a:bodyPr/>
        <a:lstStyle/>
        <a:p>
          <a:endParaRPr lang="en-IN"/>
        </a:p>
      </dgm:t>
    </dgm:pt>
    <dgm:pt modelId="{F746D8A0-2549-451F-9652-F994F306FF52}">
      <dgm:prSet/>
      <dgm:spPr/>
      <dgm:t>
        <a:bodyPr/>
        <a:lstStyle/>
        <a:p>
          <a:r>
            <a:rPr lang="en-US" b="1" i="0" baseline="0" dirty="0"/>
            <a:t>java.io.*</a:t>
          </a:r>
          <a:r>
            <a:rPr lang="en-US" b="0" i="0" baseline="0" dirty="0"/>
            <a:t>: </a:t>
          </a:r>
        </a:p>
        <a:p>
          <a:r>
            <a:rPr lang="en-US" b="1" i="0" baseline="0" dirty="0">
              <a:solidFill>
                <a:schemeClr val="bg1"/>
              </a:solidFill>
            </a:rPr>
            <a:t>This package provides classes for input and output operations, such as reading and writing to files.</a:t>
          </a:r>
          <a:endParaRPr lang="en-IN" b="1" dirty="0">
            <a:solidFill>
              <a:schemeClr val="bg1"/>
            </a:solidFill>
          </a:endParaRPr>
        </a:p>
      </dgm:t>
    </dgm:pt>
    <dgm:pt modelId="{3670E6F2-24AE-4D01-AC9D-F9085ECEB595}" type="parTrans" cxnId="{E4AA324E-D063-429E-9D69-15427006BF2C}">
      <dgm:prSet/>
      <dgm:spPr/>
      <dgm:t>
        <a:bodyPr/>
        <a:lstStyle/>
        <a:p>
          <a:endParaRPr lang="en-IN"/>
        </a:p>
      </dgm:t>
    </dgm:pt>
    <dgm:pt modelId="{68B1B781-F6B3-4AA2-B568-F810D30386A6}" type="sibTrans" cxnId="{E4AA324E-D063-429E-9D69-15427006BF2C}">
      <dgm:prSet/>
      <dgm:spPr/>
      <dgm:t>
        <a:bodyPr/>
        <a:lstStyle/>
        <a:p>
          <a:endParaRPr lang="en-IN"/>
        </a:p>
      </dgm:t>
    </dgm:pt>
    <dgm:pt modelId="{41565C5B-C898-4DBD-8CB8-E25371BAFAB1}">
      <dgm:prSet/>
      <dgm:spPr/>
      <dgm:t>
        <a:bodyPr/>
        <a:lstStyle/>
        <a:p>
          <a:r>
            <a:rPr lang="en-US" b="1" i="0" baseline="0" dirty="0" err="1"/>
            <a:t>java.time.format.DateTimeFormatter</a:t>
          </a:r>
          <a:r>
            <a:rPr lang="en-US" b="1" i="0" baseline="0" dirty="0"/>
            <a:t> &amp; </a:t>
          </a:r>
          <a:r>
            <a:rPr lang="en-US" b="1" i="0" baseline="0" dirty="0" err="1"/>
            <a:t>java.time.LocalDateTime</a:t>
          </a:r>
          <a:r>
            <a:rPr lang="en-US" b="1" i="0" baseline="0" dirty="0"/>
            <a:t>: </a:t>
          </a:r>
          <a:r>
            <a:rPr lang="en-US" b="1" i="0" baseline="0" dirty="0">
              <a:solidFill>
                <a:schemeClr val="bg1"/>
              </a:solidFill>
            </a:rPr>
            <a:t>These classes are part of the Java Date and Time API introduced in Java 8. They are used for formatting and parsing date-time objects.</a:t>
          </a:r>
          <a:endParaRPr lang="en-IN" b="1" dirty="0">
            <a:solidFill>
              <a:schemeClr val="bg1"/>
            </a:solidFill>
          </a:endParaRPr>
        </a:p>
      </dgm:t>
    </dgm:pt>
    <dgm:pt modelId="{41855415-BFA3-44F9-B248-2CBDEDF1D49A}" type="parTrans" cxnId="{AB2125B5-F4BC-443D-9077-8210FB2590C8}">
      <dgm:prSet/>
      <dgm:spPr/>
      <dgm:t>
        <a:bodyPr/>
        <a:lstStyle/>
        <a:p>
          <a:endParaRPr lang="en-IN"/>
        </a:p>
      </dgm:t>
    </dgm:pt>
    <dgm:pt modelId="{A7CE3C51-86B6-4E0C-9E77-07EF07AAC16B}" type="sibTrans" cxnId="{AB2125B5-F4BC-443D-9077-8210FB2590C8}">
      <dgm:prSet/>
      <dgm:spPr/>
      <dgm:t>
        <a:bodyPr/>
        <a:lstStyle/>
        <a:p>
          <a:endParaRPr lang="en-IN"/>
        </a:p>
      </dgm:t>
    </dgm:pt>
    <dgm:pt modelId="{E1106F21-C280-4235-9F06-49E98DD4DE2C}" type="pres">
      <dgm:prSet presAssocID="{95A37AC5-8AA0-48D1-8234-0DC6F180A89E}" presName="linear" presStyleCnt="0">
        <dgm:presLayoutVars>
          <dgm:animLvl val="lvl"/>
          <dgm:resizeHandles val="exact"/>
        </dgm:presLayoutVars>
      </dgm:prSet>
      <dgm:spPr/>
    </dgm:pt>
    <dgm:pt modelId="{9F5BACAD-F944-4042-9BFB-52F23EE3F770}" type="pres">
      <dgm:prSet presAssocID="{892A671A-0461-4010-9C86-6117AF94DA89}" presName="parentText" presStyleLbl="node1" presStyleIdx="0" presStyleCnt="4">
        <dgm:presLayoutVars>
          <dgm:chMax val="0"/>
          <dgm:bulletEnabled val="1"/>
        </dgm:presLayoutVars>
      </dgm:prSet>
      <dgm:spPr/>
    </dgm:pt>
    <dgm:pt modelId="{81743F55-8D61-4581-BFB1-C571B1CA4A09}" type="pres">
      <dgm:prSet presAssocID="{24B710B2-717E-4509-8EA4-EC2F166DC0EF}" presName="spacer" presStyleCnt="0"/>
      <dgm:spPr/>
    </dgm:pt>
    <dgm:pt modelId="{C6D6E913-3603-430E-B5B5-45038ADABECC}" type="pres">
      <dgm:prSet presAssocID="{46D61B3A-846B-4554-BE9B-88FD4222AC3D}" presName="parentText" presStyleLbl="node1" presStyleIdx="1" presStyleCnt="4">
        <dgm:presLayoutVars>
          <dgm:chMax val="0"/>
          <dgm:bulletEnabled val="1"/>
        </dgm:presLayoutVars>
      </dgm:prSet>
      <dgm:spPr/>
    </dgm:pt>
    <dgm:pt modelId="{C88A269D-0AD6-4D29-9478-6F8344FC97B0}" type="pres">
      <dgm:prSet presAssocID="{B1554CA6-1841-427C-99C5-C87E52D87999}" presName="spacer" presStyleCnt="0"/>
      <dgm:spPr/>
    </dgm:pt>
    <dgm:pt modelId="{42E07F6D-3AAA-4EFB-9172-CCD32900DBF2}" type="pres">
      <dgm:prSet presAssocID="{F746D8A0-2549-451F-9652-F994F306FF52}" presName="parentText" presStyleLbl="node1" presStyleIdx="2" presStyleCnt="4">
        <dgm:presLayoutVars>
          <dgm:chMax val="0"/>
          <dgm:bulletEnabled val="1"/>
        </dgm:presLayoutVars>
      </dgm:prSet>
      <dgm:spPr/>
    </dgm:pt>
    <dgm:pt modelId="{20E424CF-C249-4FD3-9352-06A60A3DB62D}" type="pres">
      <dgm:prSet presAssocID="{68B1B781-F6B3-4AA2-B568-F810D30386A6}" presName="spacer" presStyleCnt="0"/>
      <dgm:spPr/>
    </dgm:pt>
    <dgm:pt modelId="{67A2005A-160F-4F0E-A928-484623A3819B}" type="pres">
      <dgm:prSet presAssocID="{41565C5B-C898-4DBD-8CB8-E25371BAFAB1}" presName="parentText" presStyleLbl="node1" presStyleIdx="3" presStyleCnt="4" custLinFactNeighborY="-11884">
        <dgm:presLayoutVars>
          <dgm:chMax val="0"/>
          <dgm:bulletEnabled val="1"/>
        </dgm:presLayoutVars>
      </dgm:prSet>
      <dgm:spPr/>
    </dgm:pt>
  </dgm:ptLst>
  <dgm:cxnLst>
    <dgm:cxn modelId="{94406733-3255-48CE-B10D-00511F257FA4}" type="presOf" srcId="{892A671A-0461-4010-9C86-6117AF94DA89}" destId="{9F5BACAD-F944-4042-9BFB-52F23EE3F770}" srcOrd="0" destOrd="0" presId="urn:microsoft.com/office/officeart/2005/8/layout/vList2"/>
    <dgm:cxn modelId="{97E7BA3E-26DC-449F-8C58-732525EDD0AE}" srcId="{95A37AC5-8AA0-48D1-8234-0DC6F180A89E}" destId="{46D61B3A-846B-4554-BE9B-88FD4222AC3D}" srcOrd="1" destOrd="0" parTransId="{613D1818-C362-46BE-A9B9-4EFE5A8F4631}" sibTransId="{B1554CA6-1841-427C-99C5-C87E52D87999}"/>
    <dgm:cxn modelId="{DE9E8C67-86BD-4766-A43F-788A4EE4A2CA}" type="presOf" srcId="{46D61B3A-846B-4554-BE9B-88FD4222AC3D}" destId="{C6D6E913-3603-430E-B5B5-45038ADABECC}" srcOrd="0" destOrd="0" presId="urn:microsoft.com/office/officeart/2005/8/layout/vList2"/>
    <dgm:cxn modelId="{00B50F6E-3E5F-4337-8D4B-6B38E68844A7}" type="presOf" srcId="{41565C5B-C898-4DBD-8CB8-E25371BAFAB1}" destId="{67A2005A-160F-4F0E-A928-484623A3819B}" srcOrd="0" destOrd="0" presId="urn:microsoft.com/office/officeart/2005/8/layout/vList2"/>
    <dgm:cxn modelId="{E4AA324E-D063-429E-9D69-15427006BF2C}" srcId="{95A37AC5-8AA0-48D1-8234-0DC6F180A89E}" destId="{F746D8A0-2549-451F-9652-F994F306FF52}" srcOrd="2" destOrd="0" parTransId="{3670E6F2-24AE-4D01-AC9D-F9085ECEB595}" sibTransId="{68B1B781-F6B3-4AA2-B568-F810D30386A6}"/>
    <dgm:cxn modelId="{5BA02B75-3C42-455D-B0C7-27FA34E08971}" type="presOf" srcId="{95A37AC5-8AA0-48D1-8234-0DC6F180A89E}" destId="{E1106F21-C280-4235-9F06-49E98DD4DE2C}" srcOrd="0" destOrd="0" presId="urn:microsoft.com/office/officeart/2005/8/layout/vList2"/>
    <dgm:cxn modelId="{B376A29C-F807-4F31-8E92-06AAC3AD124D}" type="presOf" srcId="{F746D8A0-2549-451F-9652-F994F306FF52}" destId="{42E07F6D-3AAA-4EFB-9172-CCD32900DBF2}" srcOrd="0" destOrd="0" presId="urn:microsoft.com/office/officeart/2005/8/layout/vList2"/>
    <dgm:cxn modelId="{AB2125B5-F4BC-443D-9077-8210FB2590C8}" srcId="{95A37AC5-8AA0-48D1-8234-0DC6F180A89E}" destId="{41565C5B-C898-4DBD-8CB8-E25371BAFAB1}" srcOrd="3" destOrd="0" parTransId="{41855415-BFA3-44F9-B248-2CBDEDF1D49A}" sibTransId="{A7CE3C51-86B6-4E0C-9E77-07EF07AAC16B}"/>
    <dgm:cxn modelId="{672268CF-3D4C-444F-8D07-3C5DB4EB4593}" srcId="{95A37AC5-8AA0-48D1-8234-0DC6F180A89E}" destId="{892A671A-0461-4010-9C86-6117AF94DA89}" srcOrd="0" destOrd="0" parTransId="{08BA19D2-B422-4A5D-973B-18F50E44BD7A}" sibTransId="{24B710B2-717E-4509-8EA4-EC2F166DC0EF}"/>
    <dgm:cxn modelId="{B5EE3542-159C-437D-8415-BAB2FFD6A0F4}" type="presParOf" srcId="{E1106F21-C280-4235-9F06-49E98DD4DE2C}" destId="{9F5BACAD-F944-4042-9BFB-52F23EE3F770}" srcOrd="0" destOrd="0" presId="urn:microsoft.com/office/officeart/2005/8/layout/vList2"/>
    <dgm:cxn modelId="{B66FBCF2-35E6-4A06-8095-1D9B98604788}" type="presParOf" srcId="{E1106F21-C280-4235-9F06-49E98DD4DE2C}" destId="{81743F55-8D61-4581-BFB1-C571B1CA4A09}" srcOrd="1" destOrd="0" presId="urn:microsoft.com/office/officeart/2005/8/layout/vList2"/>
    <dgm:cxn modelId="{52D544DD-E225-4DC7-9E27-FBC138DAEF96}" type="presParOf" srcId="{E1106F21-C280-4235-9F06-49E98DD4DE2C}" destId="{C6D6E913-3603-430E-B5B5-45038ADABECC}" srcOrd="2" destOrd="0" presId="urn:microsoft.com/office/officeart/2005/8/layout/vList2"/>
    <dgm:cxn modelId="{89D42474-29A7-49D3-BBB2-608DA0C09292}" type="presParOf" srcId="{E1106F21-C280-4235-9F06-49E98DD4DE2C}" destId="{C88A269D-0AD6-4D29-9478-6F8344FC97B0}" srcOrd="3" destOrd="0" presId="urn:microsoft.com/office/officeart/2005/8/layout/vList2"/>
    <dgm:cxn modelId="{AFF4CB56-C95E-4AC0-8860-BE9D81801628}" type="presParOf" srcId="{E1106F21-C280-4235-9F06-49E98DD4DE2C}" destId="{42E07F6D-3AAA-4EFB-9172-CCD32900DBF2}" srcOrd="4" destOrd="0" presId="urn:microsoft.com/office/officeart/2005/8/layout/vList2"/>
    <dgm:cxn modelId="{F0CC81F3-30EC-4132-B2B9-0506C38A9A5E}" type="presParOf" srcId="{E1106F21-C280-4235-9F06-49E98DD4DE2C}" destId="{20E424CF-C249-4FD3-9352-06A60A3DB62D}" srcOrd="5" destOrd="0" presId="urn:microsoft.com/office/officeart/2005/8/layout/vList2"/>
    <dgm:cxn modelId="{3C1AB1CD-145A-4661-B0D5-A56A4676A2D1}" type="presParOf" srcId="{E1106F21-C280-4235-9F06-49E98DD4DE2C}" destId="{67A2005A-160F-4F0E-A928-484623A3819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69056-39E9-499B-ADAD-D859F93A1617}">
      <dsp:nvSpPr>
        <dsp:cNvPr id="0" name=""/>
        <dsp:cNvSpPr/>
      </dsp:nvSpPr>
      <dsp:spPr>
        <a:xfrm>
          <a:off x="0" y="105082"/>
          <a:ext cx="11319934" cy="407745"/>
        </a:xfrm>
        <a:prstGeom prst="roundRect">
          <a:avLst/>
        </a:prstGeom>
        <a:solidFill>
          <a:schemeClr val="accent1"/>
        </a:solidFill>
        <a:ln w="19050" cap="rnd" cmpd="sng" algn="ctr">
          <a:solidFill>
            <a:schemeClr val="accent1">
              <a:shade val="15000"/>
            </a:schemeClr>
          </a:solidFill>
          <a:prstDash val="solid"/>
        </a:ln>
        <a:effectLst/>
        <a:scene3d>
          <a:camera prst="orthographicFront"/>
          <a:lightRig rig="flat" dir="t"/>
        </a:scene3d>
        <a:sp3d/>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kern="1200" dirty="0"/>
            <a:t>Introduction</a:t>
          </a:r>
          <a:endParaRPr lang="en-US" sz="1700" kern="1200" dirty="0"/>
        </a:p>
      </dsp:txBody>
      <dsp:txXfrm>
        <a:off x="19904" y="124986"/>
        <a:ext cx="11280126" cy="367937"/>
      </dsp:txXfrm>
    </dsp:sp>
    <dsp:sp modelId="{3CFAF48C-E7C0-4D63-B3A7-B1AC29D5F714}">
      <dsp:nvSpPr>
        <dsp:cNvPr id="0" name=""/>
        <dsp:cNvSpPr/>
      </dsp:nvSpPr>
      <dsp:spPr>
        <a:xfrm>
          <a:off x="0" y="560078"/>
          <a:ext cx="11319934" cy="407745"/>
        </a:xfrm>
        <a:prstGeom prst="roundRect">
          <a:avLst/>
        </a:prstGeom>
        <a:gradFill rotWithShape="1">
          <a:gsLst>
            <a:gs pos="0">
              <a:schemeClr val="accent1">
                <a:tint val="60000"/>
                <a:lumMod val="110000"/>
              </a:schemeClr>
            </a:gs>
            <a:gs pos="100000">
              <a:schemeClr val="accent1">
                <a:tint val="82000"/>
              </a:schemeClr>
            </a:gs>
          </a:gsLst>
          <a:lin ang="5400000" scaled="0"/>
        </a:gradFill>
        <a:ln w="9525" cap="rnd" cmpd="sng" algn="ctr">
          <a:solidFill>
            <a:schemeClr val="accent1"/>
          </a:solidFill>
          <a:prstDash val="solid"/>
        </a:ln>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kern="1200" dirty="0"/>
            <a:t>Existing System</a:t>
          </a:r>
          <a:endParaRPr lang="en-US" sz="1700" kern="1200" dirty="0"/>
        </a:p>
      </dsp:txBody>
      <dsp:txXfrm>
        <a:off x="19904" y="579982"/>
        <a:ext cx="11280126" cy="367937"/>
      </dsp:txXfrm>
    </dsp:sp>
    <dsp:sp modelId="{8F5035E3-EB66-4137-BF1A-92658D23E56F}">
      <dsp:nvSpPr>
        <dsp:cNvPr id="0" name=""/>
        <dsp:cNvSpPr/>
      </dsp:nvSpPr>
      <dsp:spPr>
        <a:xfrm>
          <a:off x="0" y="1017256"/>
          <a:ext cx="11319934" cy="407745"/>
        </a:xfrm>
        <a:prstGeom prst="roundRect">
          <a:avLst/>
        </a:prstGeom>
        <a:solidFill>
          <a:schemeClr val="accent1"/>
        </a:solidFill>
        <a:ln w="19050" cap="rnd" cmpd="sng" algn="ctr">
          <a:solidFill>
            <a:schemeClr val="accent1">
              <a:shade val="15000"/>
            </a:schemeClr>
          </a:solidFill>
          <a:prstDash val="solid"/>
        </a:ln>
        <a:effectLst/>
        <a:scene3d>
          <a:camera prst="orthographicFront"/>
          <a:lightRig rig="flat" dir="t"/>
        </a:scene3d>
        <a:sp3d/>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kern="1200" dirty="0"/>
            <a:t>Drawbacks of Existing system</a:t>
          </a:r>
        </a:p>
      </dsp:txBody>
      <dsp:txXfrm>
        <a:off x="19904" y="1037160"/>
        <a:ext cx="11280126" cy="367937"/>
      </dsp:txXfrm>
    </dsp:sp>
    <dsp:sp modelId="{CDB4F24C-F3E9-466B-9D58-F9E7F61AB917}">
      <dsp:nvSpPr>
        <dsp:cNvPr id="0" name=""/>
        <dsp:cNvSpPr/>
      </dsp:nvSpPr>
      <dsp:spPr>
        <a:xfrm>
          <a:off x="0" y="1473961"/>
          <a:ext cx="11319934" cy="407745"/>
        </a:xfrm>
        <a:prstGeom prst="roundRect">
          <a:avLst/>
        </a:prstGeom>
        <a:gradFill rotWithShape="1">
          <a:gsLst>
            <a:gs pos="0">
              <a:schemeClr val="accent1">
                <a:tint val="60000"/>
                <a:lumMod val="110000"/>
              </a:schemeClr>
            </a:gs>
            <a:gs pos="100000">
              <a:schemeClr val="accent1">
                <a:tint val="82000"/>
              </a:schemeClr>
            </a:gs>
          </a:gsLst>
          <a:lin ang="5400000" scaled="0"/>
        </a:gradFill>
        <a:ln w="9525" cap="rnd" cmpd="sng" algn="ctr">
          <a:solidFill>
            <a:schemeClr val="accent1"/>
          </a:solidFill>
          <a:prstDash val="solid"/>
        </a:ln>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kern="1200" dirty="0"/>
            <a:t>Proposed System</a:t>
          </a:r>
          <a:endParaRPr lang="en-US" sz="1700" kern="1200" dirty="0"/>
        </a:p>
      </dsp:txBody>
      <dsp:txXfrm>
        <a:off x="19904" y="1493865"/>
        <a:ext cx="11280126" cy="367937"/>
      </dsp:txXfrm>
    </dsp:sp>
    <dsp:sp modelId="{B87A5E0C-BC84-4E1E-BA4E-90B853F29D14}">
      <dsp:nvSpPr>
        <dsp:cNvPr id="0" name=""/>
        <dsp:cNvSpPr/>
      </dsp:nvSpPr>
      <dsp:spPr>
        <a:xfrm>
          <a:off x="0" y="1917525"/>
          <a:ext cx="11319934" cy="407745"/>
        </a:xfrm>
        <a:prstGeom prst="roundRect">
          <a:avLst/>
        </a:prstGeom>
        <a:solidFill>
          <a:schemeClr val="accent1"/>
        </a:solidFill>
        <a:ln w="19050" cap="rnd" cmpd="sng" algn="ctr">
          <a:solidFill>
            <a:schemeClr val="accent1">
              <a:shade val="15000"/>
            </a:schemeClr>
          </a:solidFill>
          <a:prstDash val="solid"/>
        </a:ln>
        <a:effectLst/>
        <a:scene3d>
          <a:camera prst="orthographicFront"/>
          <a:lightRig rig="flat" dir="t"/>
        </a:scene3d>
        <a:sp3d/>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kern="1200" dirty="0"/>
            <a:t>Advantages of Proposed system</a:t>
          </a:r>
          <a:endParaRPr lang="en-US" sz="1700" kern="1200" dirty="0"/>
        </a:p>
      </dsp:txBody>
      <dsp:txXfrm>
        <a:off x="19904" y="1937429"/>
        <a:ext cx="11280126" cy="367937"/>
      </dsp:txXfrm>
    </dsp:sp>
    <dsp:sp modelId="{6A08B842-8523-4EED-A3A7-D3DFBFB4065B}">
      <dsp:nvSpPr>
        <dsp:cNvPr id="0" name=""/>
        <dsp:cNvSpPr/>
      </dsp:nvSpPr>
      <dsp:spPr>
        <a:xfrm>
          <a:off x="0" y="2368329"/>
          <a:ext cx="11319934" cy="407745"/>
        </a:xfrm>
        <a:prstGeom prst="roundRect">
          <a:avLst/>
        </a:prstGeom>
        <a:gradFill rotWithShape="1">
          <a:gsLst>
            <a:gs pos="0">
              <a:schemeClr val="accent1">
                <a:tint val="60000"/>
                <a:lumMod val="110000"/>
              </a:schemeClr>
            </a:gs>
            <a:gs pos="100000">
              <a:schemeClr val="accent1">
                <a:tint val="82000"/>
              </a:schemeClr>
            </a:gs>
          </a:gsLst>
          <a:lin ang="5400000" scaled="0"/>
        </a:gradFill>
        <a:ln w="9525" cap="rnd" cmpd="sng" algn="ctr">
          <a:solidFill>
            <a:schemeClr val="accent1"/>
          </a:solidFill>
          <a:prstDash val="solid"/>
        </a:ln>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kern="1200" dirty="0"/>
            <a:t>Software and hardware Requirement</a:t>
          </a:r>
          <a:endParaRPr lang="en-US" sz="1700" kern="1200" dirty="0"/>
        </a:p>
      </dsp:txBody>
      <dsp:txXfrm>
        <a:off x="19904" y="2388233"/>
        <a:ext cx="11280126" cy="367937"/>
      </dsp:txXfrm>
    </dsp:sp>
    <dsp:sp modelId="{8FA7E52B-9F5D-4B88-8833-1D2C406C699A}">
      <dsp:nvSpPr>
        <dsp:cNvPr id="0" name=""/>
        <dsp:cNvSpPr/>
      </dsp:nvSpPr>
      <dsp:spPr>
        <a:xfrm>
          <a:off x="0" y="2806736"/>
          <a:ext cx="11319934" cy="407745"/>
        </a:xfrm>
        <a:prstGeom prst="roundRect">
          <a:avLst/>
        </a:prstGeom>
        <a:solidFill>
          <a:schemeClr val="accent1"/>
        </a:solidFill>
        <a:ln w="19050" cap="rnd" cmpd="sng" algn="ctr">
          <a:solidFill>
            <a:schemeClr val="accent1">
              <a:shade val="15000"/>
            </a:schemeClr>
          </a:solidFill>
          <a:prstDash val="solid"/>
        </a:ln>
        <a:effectLst/>
        <a:scene3d>
          <a:camera prst="orthographicFront"/>
          <a:lightRig rig="flat" dir="t"/>
        </a:scene3d>
        <a:sp3d/>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kern="1200" dirty="0"/>
            <a:t>Flowchart</a:t>
          </a:r>
          <a:endParaRPr lang="en-US" sz="1700" kern="1200" dirty="0"/>
        </a:p>
      </dsp:txBody>
      <dsp:txXfrm>
        <a:off x="19904" y="2826640"/>
        <a:ext cx="11280126" cy="367937"/>
      </dsp:txXfrm>
    </dsp:sp>
    <dsp:sp modelId="{3E2A9A9C-256D-4C43-BB0C-A7E48D0FE127}">
      <dsp:nvSpPr>
        <dsp:cNvPr id="0" name=""/>
        <dsp:cNvSpPr/>
      </dsp:nvSpPr>
      <dsp:spPr>
        <a:xfrm>
          <a:off x="0" y="3263437"/>
          <a:ext cx="11319934" cy="407745"/>
        </a:xfrm>
        <a:prstGeom prst="roundRect">
          <a:avLst/>
        </a:prstGeom>
        <a:gradFill rotWithShape="1">
          <a:gsLst>
            <a:gs pos="0">
              <a:schemeClr val="accent1">
                <a:tint val="60000"/>
                <a:lumMod val="110000"/>
              </a:schemeClr>
            </a:gs>
            <a:gs pos="100000">
              <a:schemeClr val="accent1">
                <a:tint val="82000"/>
              </a:schemeClr>
            </a:gs>
          </a:gsLst>
          <a:lin ang="5400000" scaled="0"/>
        </a:gradFill>
        <a:ln w="9525" cap="rnd" cmpd="sng" algn="ctr">
          <a:solidFill>
            <a:schemeClr val="accent1"/>
          </a:solidFill>
          <a:prstDash val="solid"/>
        </a:ln>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kern="1200" dirty="0"/>
            <a:t>Packages </a:t>
          </a:r>
        </a:p>
      </dsp:txBody>
      <dsp:txXfrm>
        <a:off x="19904" y="3283341"/>
        <a:ext cx="11280126" cy="367937"/>
      </dsp:txXfrm>
    </dsp:sp>
    <dsp:sp modelId="{116D5F8B-A642-4862-82C7-13CCE81930FC}">
      <dsp:nvSpPr>
        <dsp:cNvPr id="0" name=""/>
        <dsp:cNvSpPr/>
      </dsp:nvSpPr>
      <dsp:spPr>
        <a:xfrm>
          <a:off x="0" y="3714957"/>
          <a:ext cx="11319934" cy="407745"/>
        </a:xfrm>
        <a:prstGeom prst="roundRect">
          <a:avLst/>
        </a:prstGeom>
        <a:solidFill>
          <a:schemeClr val="accent1"/>
        </a:solidFill>
        <a:ln w="19050" cap="rnd" cmpd="sng" algn="ctr">
          <a:solidFill>
            <a:schemeClr val="accent1">
              <a:shade val="15000"/>
            </a:schemeClr>
          </a:solidFill>
          <a:prstDash val="solid"/>
        </a:ln>
        <a:effectLst/>
        <a:scene3d>
          <a:camera prst="orthographicFront"/>
          <a:lightRig rig="flat" dir="t"/>
        </a:scene3d>
        <a:sp3d/>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kern="1200"/>
            <a:t>Modules</a:t>
          </a:r>
          <a:endParaRPr lang="en-US" sz="1700" kern="1200"/>
        </a:p>
      </dsp:txBody>
      <dsp:txXfrm>
        <a:off x="19904" y="3734861"/>
        <a:ext cx="11280126" cy="367937"/>
      </dsp:txXfrm>
    </dsp:sp>
    <dsp:sp modelId="{2AE3E01B-9D6D-4305-988F-B8CB3B5D115C}">
      <dsp:nvSpPr>
        <dsp:cNvPr id="0" name=""/>
        <dsp:cNvSpPr/>
      </dsp:nvSpPr>
      <dsp:spPr>
        <a:xfrm>
          <a:off x="0" y="4163195"/>
          <a:ext cx="11319934" cy="407745"/>
        </a:xfrm>
        <a:prstGeom prst="roundRect">
          <a:avLst/>
        </a:prstGeom>
        <a:gradFill rotWithShape="1">
          <a:gsLst>
            <a:gs pos="0">
              <a:schemeClr val="accent1">
                <a:tint val="60000"/>
                <a:lumMod val="110000"/>
              </a:schemeClr>
            </a:gs>
            <a:gs pos="100000">
              <a:schemeClr val="accent1">
                <a:tint val="82000"/>
              </a:schemeClr>
            </a:gs>
          </a:gsLst>
          <a:lin ang="5400000" scaled="0"/>
        </a:gradFill>
        <a:ln w="9525" cap="rnd" cmpd="sng" algn="ctr">
          <a:solidFill>
            <a:schemeClr val="accent1"/>
          </a:solidFill>
          <a:prstDash val="solid"/>
        </a:ln>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kern="1200"/>
            <a:t>Screenshots</a:t>
          </a:r>
          <a:endParaRPr lang="en-US" sz="1700" kern="1200"/>
        </a:p>
      </dsp:txBody>
      <dsp:txXfrm>
        <a:off x="19904" y="4183099"/>
        <a:ext cx="11280126" cy="367937"/>
      </dsp:txXfrm>
    </dsp:sp>
    <dsp:sp modelId="{67485676-4D5F-458F-A5BD-7AC5CB2BD519}">
      <dsp:nvSpPr>
        <dsp:cNvPr id="0" name=""/>
        <dsp:cNvSpPr/>
      </dsp:nvSpPr>
      <dsp:spPr>
        <a:xfrm>
          <a:off x="0" y="5069990"/>
          <a:ext cx="11319934" cy="407745"/>
        </a:xfrm>
        <a:prstGeom prst="roundRect">
          <a:avLst/>
        </a:prstGeom>
        <a:gradFill rotWithShape="1">
          <a:gsLst>
            <a:gs pos="0">
              <a:schemeClr val="accent1">
                <a:tint val="60000"/>
                <a:lumMod val="110000"/>
              </a:schemeClr>
            </a:gs>
            <a:gs pos="100000">
              <a:schemeClr val="accent1">
                <a:tint val="82000"/>
              </a:schemeClr>
            </a:gs>
          </a:gsLst>
          <a:lin ang="5400000" scaled="0"/>
        </a:gradFill>
        <a:ln w="9525" cap="rnd" cmpd="sng" algn="ctr">
          <a:solidFill>
            <a:schemeClr val="accent1"/>
          </a:solidFill>
          <a:prstDash val="solid"/>
        </a:ln>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kern="1200" dirty="0"/>
            <a:t>Conclusion</a:t>
          </a:r>
          <a:endParaRPr lang="en-US" sz="1700" kern="1200" dirty="0"/>
        </a:p>
      </dsp:txBody>
      <dsp:txXfrm>
        <a:off x="19904" y="5089894"/>
        <a:ext cx="11280126" cy="367937"/>
      </dsp:txXfrm>
    </dsp:sp>
    <dsp:sp modelId="{64A7A83E-F07F-484B-A050-28339FE52E35}">
      <dsp:nvSpPr>
        <dsp:cNvPr id="0" name=""/>
        <dsp:cNvSpPr/>
      </dsp:nvSpPr>
      <dsp:spPr>
        <a:xfrm>
          <a:off x="0" y="4619412"/>
          <a:ext cx="11319934" cy="407745"/>
        </a:xfrm>
        <a:prstGeom prst="roundRect">
          <a:avLst/>
        </a:prstGeom>
        <a:solidFill>
          <a:schemeClr val="accent1"/>
        </a:solidFill>
        <a:ln w="19050" cap="rnd" cmpd="sng" algn="ctr">
          <a:solidFill>
            <a:schemeClr val="accent1">
              <a:shade val="15000"/>
            </a:schemeClr>
          </a:solidFill>
          <a:prstDash val="solid"/>
        </a:ln>
        <a:effectLst/>
        <a:scene3d>
          <a:camera prst="orthographicFront"/>
          <a:lightRig rig="flat" dir="t"/>
        </a:scene3d>
        <a:sp3d/>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kern="1200" dirty="0"/>
            <a:t>Future Enhancement</a:t>
          </a:r>
          <a:endParaRPr lang="en-US" sz="1700" kern="1200" dirty="0"/>
        </a:p>
      </dsp:txBody>
      <dsp:txXfrm>
        <a:off x="19904" y="4639316"/>
        <a:ext cx="11280126" cy="36793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FA5978-DD09-45D0-877F-39E041BA5CDD}">
      <dsp:nvSpPr>
        <dsp:cNvPr id="0" name=""/>
        <dsp:cNvSpPr/>
      </dsp:nvSpPr>
      <dsp:spPr>
        <a:xfrm>
          <a:off x="0" y="0"/>
          <a:ext cx="3873947" cy="17864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DateTimeFormatter: </a:t>
          </a:r>
        </a:p>
        <a:p>
          <a:pPr marL="0" lvl="0" indent="0" algn="ctr" defTabSz="755650">
            <a:lnSpc>
              <a:spcPct val="90000"/>
            </a:lnSpc>
            <a:spcBef>
              <a:spcPct val="0"/>
            </a:spcBef>
            <a:spcAft>
              <a:spcPct val="35000"/>
            </a:spcAft>
            <a:buNone/>
          </a:pPr>
          <a:r>
            <a:rPr lang="en-US" sz="1700" b="1" kern="1200" dirty="0">
              <a:solidFill>
                <a:schemeClr val="bg1"/>
              </a:solidFill>
            </a:rPr>
            <a:t>This class provides formatting and parsing for date-time objects. You can use it to define a pattern for formatting and parsing dates and times.</a:t>
          </a:r>
          <a:endParaRPr lang="en-IN" sz="1700" b="1" kern="1200" dirty="0">
            <a:solidFill>
              <a:schemeClr val="bg1"/>
            </a:solidFill>
          </a:endParaRPr>
        </a:p>
      </dsp:txBody>
      <dsp:txXfrm>
        <a:off x="52324" y="52324"/>
        <a:ext cx="3769299" cy="168181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B19F0-8624-40C5-8960-F198D48B1F8C}">
      <dsp:nvSpPr>
        <dsp:cNvPr id="0" name=""/>
        <dsp:cNvSpPr/>
      </dsp:nvSpPr>
      <dsp:spPr>
        <a:xfrm>
          <a:off x="0" y="0"/>
          <a:ext cx="4009278" cy="193040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t>LocalDateTime: </a:t>
          </a:r>
        </a:p>
        <a:p>
          <a:pPr marL="0" lvl="0" indent="0" algn="ctr" defTabSz="711200">
            <a:lnSpc>
              <a:spcPct val="90000"/>
            </a:lnSpc>
            <a:spcBef>
              <a:spcPct val="0"/>
            </a:spcBef>
            <a:spcAft>
              <a:spcPct val="35000"/>
            </a:spcAft>
            <a:buNone/>
          </a:pPr>
          <a:r>
            <a:rPr lang="en-US" sz="1600" b="1" i="0" kern="1200" baseline="0" dirty="0">
              <a:solidFill>
                <a:schemeClr val="bg1"/>
              </a:solidFill>
            </a:rPr>
            <a:t>This class represents a date-time without a time zone in the ISO-8601 calendar system. It's often used to represent a specific date and time, and you can perform various operations on it. </a:t>
          </a:r>
          <a:endParaRPr lang="en-IN" sz="1600" b="1" kern="1200" dirty="0">
            <a:solidFill>
              <a:schemeClr val="bg1"/>
            </a:solidFill>
          </a:endParaRPr>
        </a:p>
      </dsp:txBody>
      <dsp:txXfrm>
        <a:off x="56540" y="56540"/>
        <a:ext cx="3896198" cy="181732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E780B-7108-4A6D-9B7E-76E5EE7BBFF0}">
      <dsp:nvSpPr>
        <dsp:cNvPr id="0" name=""/>
        <dsp:cNvSpPr/>
      </dsp:nvSpPr>
      <dsp:spPr>
        <a:xfrm>
          <a:off x="0" y="137330"/>
          <a:ext cx="11529453" cy="101587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1">
          <a:scrgbClr r="0" g="0" b="0"/>
        </a:fillRef>
        <a:effectRef idx="2">
          <a:scrgbClr r="0" g="0" b="0"/>
        </a:effectRef>
        <a:fontRef idx="minor"/>
      </dsp:style>
      <dsp:txBody>
        <a:bodyPr spcFirstLastPara="0" vert="horz" wrap="square" lIns="894814" tIns="312420" rIns="894814" bIns="14224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Adding the new record of a patient. Patient’s personal information can be store by using this module.</a:t>
          </a:r>
        </a:p>
      </dsp:txBody>
      <dsp:txXfrm>
        <a:off x="0" y="137330"/>
        <a:ext cx="11529453" cy="1015875"/>
      </dsp:txXfrm>
    </dsp:sp>
    <dsp:sp modelId="{51464454-9489-4918-A610-18B8C5E6458A}">
      <dsp:nvSpPr>
        <dsp:cNvPr id="0" name=""/>
        <dsp:cNvSpPr/>
      </dsp:nvSpPr>
      <dsp:spPr>
        <a:xfrm>
          <a:off x="147098" y="0"/>
          <a:ext cx="3855495" cy="266361"/>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305050" tIns="0" rIns="305050" bIns="0" numCol="1" spcCol="1270" anchor="ctr" anchorCtr="0">
          <a:noAutofit/>
        </a:bodyPr>
        <a:lstStyle/>
        <a:p>
          <a:pPr marL="0" lvl="0" indent="0" algn="l" defTabSz="977900">
            <a:lnSpc>
              <a:spcPct val="90000"/>
            </a:lnSpc>
            <a:spcBef>
              <a:spcPct val="0"/>
            </a:spcBef>
            <a:spcAft>
              <a:spcPct val="35000"/>
            </a:spcAft>
            <a:buNone/>
          </a:pPr>
          <a:r>
            <a:rPr lang="en-US" sz="2200" b="0" kern="1200" dirty="0">
              <a:effectLst>
                <a:outerShdw blurRad="38100" dist="38100" dir="2700000" algn="tl">
                  <a:srgbClr val="000000">
                    <a:alpha val="43137"/>
                  </a:srgbClr>
                </a:outerShdw>
              </a:effectLst>
            </a:rPr>
            <a:t>Patient module:-</a:t>
          </a:r>
        </a:p>
      </dsp:txBody>
      <dsp:txXfrm>
        <a:off x="160101" y="13003"/>
        <a:ext cx="3829489" cy="240355"/>
      </dsp:txXfrm>
    </dsp:sp>
    <dsp:sp modelId="{E44FAE68-26FB-413D-9516-C1FD8318B594}">
      <dsp:nvSpPr>
        <dsp:cNvPr id="0" name=""/>
        <dsp:cNvSpPr/>
      </dsp:nvSpPr>
      <dsp:spPr>
        <a:xfrm>
          <a:off x="0" y="1268854"/>
          <a:ext cx="11529453" cy="101587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1">
          <a:scrgbClr r="0" g="0" b="0"/>
        </a:fillRef>
        <a:effectRef idx="2">
          <a:scrgbClr r="0" g="0" b="0"/>
        </a:effectRef>
        <a:fontRef idx="minor"/>
      </dsp:style>
      <dsp:txBody>
        <a:bodyPr spcFirstLastPara="0" vert="horz" wrap="square" lIns="894814" tIns="312420" rIns="894814" bIns="14224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This module used to store or produce the laboratory reports. Patient ID, ward Category, Doctor, Date, Medicines or drugs.</a:t>
          </a:r>
        </a:p>
      </dsp:txBody>
      <dsp:txXfrm>
        <a:off x="0" y="1268854"/>
        <a:ext cx="11529453" cy="1015875"/>
      </dsp:txXfrm>
    </dsp:sp>
    <dsp:sp modelId="{8B11433D-B8C7-4F33-BD45-009DB256D519}">
      <dsp:nvSpPr>
        <dsp:cNvPr id="0" name=""/>
        <dsp:cNvSpPr/>
      </dsp:nvSpPr>
      <dsp:spPr>
        <a:xfrm>
          <a:off x="168802" y="1131648"/>
          <a:ext cx="3882531" cy="256049"/>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305050" tIns="0" rIns="305050" bIns="0" numCol="1" spcCol="1270" anchor="ctr" anchorCtr="0">
          <a:noAutofit/>
        </a:bodyPr>
        <a:lstStyle/>
        <a:p>
          <a:pPr marL="0" lvl="0" indent="0" algn="l" defTabSz="977900">
            <a:lnSpc>
              <a:spcPct val="90000"/>
            </a:lnSpc>
            <a:spcBef>
              <a:spcPct val="0"/>
            </a:spcBef>
            <a:spcAft>
              <a:spcPct val="35000"/>
            </a:spcAft>
            <a:buNone/>
          </a:pPr>
          <a:r>
            <a:rPr lang="en-US" sz="2200" b="0" kern="1200">
              <a:effectLst>
                <a:outerShdw blurRad="38100" dist="38100" dir="2700000" algn="tl">
                  <a:srgbClr val="000000">
                    <a:alpha val="43137"/>
                  </a:srgbClr>
                </a:outerShdw>
              </a:effectLst>
            </a:rPr>
            <a:t>Diagnosis module:- </a:t>
          </a:r>
          <a:endParaRPr lang="en-US" sz="2200" kern="1200" dirty="0"/>
        </a:p>
      </dsp:txBody>
      <dsp:txXfrm>
        <a:off x="181301" y="1144147"/>
        <a:ext cx="3857533" cy="231051"/>
      </dsp:txXfrm>
    </dsp:sp>
    <dsp:sp modelId="{7A2A6F8A-D55F-4DBD-9571-83E5EEA69BB4}">
      <dsp:nvSpPr>
        <dsp:cNvPr id="0" name=""/>
        <dsp:cNvSpPr/>
      </dsp:nvSpPr>
      <dsp:spPr>
        <a:xfrm>
          <a:off x="0" y="2403699"/>
          <a:ext cx="11529453" cy="1399050"/>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1">
          <a:scrgbClr r="0" g="0" b="0"/>
        </a:fillRef>
        <a:effectRef idx="2">
          <a:scrgbClr r="0" g="0" b="0"/>
        </a:effectRef>
        <a:fontRef idx="minor"/>
      </dsp:style>
      <dsp:txBody>
        <a:bodyPr spcFirstLastPara="0" vert="horz" wrap="square" lIns="894814" tIns="312420" rIns="894814" bIns="14224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It generates the bill of the patient with displaying the details such as Patient ID, doctor’s charge, room bill, medicine bill, total amount, No of days, Service charge, Nursing care, Lab bill. </a:t>
          </a:r>
        </a:p>
      </dsp:txBody>
      <dsp:txXfrm>
        <a:off x="0" y="2403699"/>
        <a:ext cx="11529453" cy="1399050"/>
      </dsp:txXfrm>
    </dsp:sp>
    <dsp:sp modelId="{5ED0B06E-4232-494F-83DA-C994E720607D}">
      <dsp:nvSpPr>
        <dsp:cNvPr id="0" name=""/>
        <dsp:cNvSpPr/>
      </dsp:nvSpPr>
      <dsp:spPr>
        <a:xfrm>
          <a:off x="168802" y="2271223"/>
          <a:ext cx="3882531" cy="259370"/>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305050" tIns="0" rIns="305050" bIns="0" numCol="1" spcCol="1270" anchor="ctr" anchorCtr="0">
          <a:noAutofit/>
        </a:bodyPr>
        <a:lstStyle/>
        <a:p>
          <a:pPr marL="0" lvl="0" indent="0" algn="l" defTabSz="977900">
            <a:lnSpc>
              <a:spcPct val="90000"/>
            </a:lnSpc>
            <a:spcBef>
              <a:spcPct val="0"/>
            </a:spcBef>
            <a:spcAft>
              <a:spcPct val="35000"/>
            </a:spcAft>
            <a:buNone/>
          </a:pPr>
          <a:r>
            <a:rPr lang="en-US" sz="2200" b="0" kern="1200" dirty="0">
              <a:effectLst>
                <a:outerShdw blurRad="38100" dist="38100" dir="2700000" algn="tl">
                  <a:srgbClr val="000000">
                    <a:alpha val="43137"/>
                  </a:srgbClr>
                </a:outerShdw>
              </a:effectLst>
            </a:rPr>
            <a:t>Bill module:- </a:t>
          </a:r>
          <a:endParaRPr lang="en-US" sz="2200" kern="1200" dirty="0"/>
        </a:p>
      </dsp:txBody>
      <dsp:txXfrm>
        <a:off x="181463" y="2283884"/>
        <a:ext cx="3857209" cy="234048"/>
      </dsp:txXfrm>
    </dsp:sp>
    <dsp:sp modelId="{A31329F2-8264-4860-93E8-FF00616F362D}">
      <dsp:nvSpPr>
        <dsp:cNvPr id="0" name=""/>
        <dsp:cNvSpPr/>
      </dsp:nvSpPr>
      <dsp:spPr>
        <a:xfrm>
          <a:off x="0" y="3942168"/>
          <a:ext cx="11529453" cy="744187"/>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1">
          <a:scrgbClr r="0" g="0" b="0"/>
        </a:fillRef>
        <a:effectRef idx="2">
          <a:scrgbClr r="0" g="0" b="0"/>
        </a:effectRef>
        <a:fontRef idx="minor"/>
      </dsp:style>
      <dsp:txBody>
        <a:bodyPr spcFirstLastPara="0" vert="horz" wrap="square" lIns="894814" tIns="312420" rIns="894814" bIns="14224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This module gives information about the working of every module.</a:t>
          </a:r>
        </a:p>
      </dsp:txBody>
      <dsp:txXfrm>
        <a:off x="0" y="3942168"/>
        <a:ext cx="11529453" cy="744187"/>
      </dsp:txXfrm>
    </dsp:sp>
    <dsp:sp modelId="{CB9D8D96-738F-455F-8AF7-2F74F385986B}">
      <dsp:nvSpPr>
        <dsp:cNvPr id="0" name=""/>
        <dsp:cNvSpPr/>
      </dsp:nvSpPr>
      <dsp:spPr>
        <a:xfrm>
          <a:off x="211375" y="3790274"/>
          <a:ext cx="3853316" cy="279818"/>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305050" tIns="0" rIns="305050" bIns="0" numCol="1" spcCol="1270" anchor="ctr" anchorCtr="0">
          <a:noAutofit/>
        </a:bodyPr>
        <a:lstStyle/>
        <a:p>
          <a:pPr marL="0" lvl="0" indent="0" algn="l" defTabSz="977900">
            <a:lnSpc>
              <a:spcPct val="90000"/>
            </a:lnSpc>
            <a:spcBef>
              <a:spcPct val="0"/>
            </a:spcBef>
            <a:spcAft>
              <a:spcPct val="35000"/>
            </a:spcAft>
            <a:buNone/>
          </a:pPr>
          <a:r>
            <a:rPr lang="en-US" sz="2200" b="0" kern="1200">
              <a:effectLst>
                <a:outerShdw blurRad="38100" dist="38100" dir="2700000" algn="tl">
                  <a:srgbClr val="000000">
                    <a:alpha val="43137"/>
                  </a:srgbClr>
                </a:outerShdw>
              </a:effectLst>
            </a:rPr>
            <a:t>Help module:- </a:t>
          </a:r>
          <a:endParaRPr lang="en-US" sz="2200" kern="1200" dirty="0"/>
        </a:p>
      </dsp:txBody>
      <dsp:txXfrm>
        <a:off x="225035" y="3803934"/>
        <a:ext cx="3825996" cy="252498"/>
      </dsp:txXfrm>
    </dsp:sp>
    <dsp:sp modelId="{B5E01B6F-5197-4963-90CC-69E85BF44854}">
      <dsp:nvSpPr>
        <dsp:cNvPr id="0" name=""/>
        <dsp:cNvSpPr/>
      </dsp:nvSpPr>
      <dsp:spPr>
        <a:xfrm>
          <a:off x="0" y="4825774"/>
          <a:ext cx="11529453" cy="744187"/>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1">
          <a:scrgbClr r="0" g="0" b="0"/>
        </a:fillRef>
        <a:effectRef idx="2">
          <a:scrgbClr r="0" g="0" b="0"/>
        </a:effectRef>
        <a:fontRef idx="minor"/>
      </dsp:style>
      <dsp:txBody>
        <a:bodyPr spcFirstLastPara="0" vert="horz" wrap="square" lIns="894814" tIns="312420" rIns="894814" bIns="14224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This module gives all the information of the existing patient. </a:t>
          </a:r>
        </a:p>
      </dsp:txBody>
      <dsp:txXfrm>
        <a:off x="0" y="4825774"/>
        <a:ext cx="11529453" cy="744187"/>
      </dsp:txXfrm>
    </dsp:sp>
    <dsp:sp modelId="{3784ADFD-CFCC-4C7B-8B4E-8125E4009FD1}">
      <dsp:nvSpPr>
        <dsp:cNvPr id="0" name=""/>
        <dsp:cNvSpPr/>
      </dsp:nvSpPr>
      <dsp:spPr>
        <a:xfrm>
          <a:off x="211375" y="4673881"/>
          <a:ext cx="3853316" cy="279818"/>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305050" tIns="0" rIns="305050" bIns="0" numCol="1" spcCol="1270" anchor="ctr" anchorCtr="0">
          <a:noAutofit/>
        </a:bodyPr>
        <a:lstStyle/>
        <a:p>
          <a:pPr marL="0" lvl="0" indent="0" algn="l" defTabSz="889000">
            <a:lnSpc>
              <a:spcPct val="90000"/>
            </a:lnSpc>
            <a:spcBef>
              <a:spcPct val="0"/>
            </a:spcBef>
            <a:spcAft>
              <a:spcPct val="35000"/>
            </a:spcAft>
            <a:buNone/>
          </a:pPr>
          <a:r>
            <a:rPr lang="en-US" sz="2000" b="0" kern="1200" dirty="0">
              <a:effectLst>
                <a:outerShdw blurRad="38100" dist="38100" dir="2700000" algn="tl">
                  <a:srgbClr val="000000">
                    <a:alpha val="43137"/>
                  </a:srgbClr>
                </a:outerShdw>
              </a:effectLst>
            </a:rPr>
            <a:t>History module:- </a:t>
          </a:r>
          <a:endParaRPr lang="en-US" sz="2000" kern="1200" dirty="0"/>
        </a:p>
      </dsp:txBody>
      <dsp:txXfrm>
        <a:off x="225035" y="4687541"/>
        <a:ext cx="3825996" cy="25249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73A29-520C-44F1-B618-29A3F082A4F9}">
      <dsp:nvSpPr>
        <dsp:cNvPr id="0" name=""/>
        <dsp:cNvSpPr/>
      </dsp:nvSpPr>
      <dsp:spPr>
        <a:xfrm>
          <a:off x="2637018" y="0"/>
          <a:ext cx="5737768" cy="3094020"/>
        </a:xfrm>
        <a:prstGeom prst="ellipse">
          <a:avLst/>
        </a:prstGeom>
        <a:solidFill>
          <a:schemeClr val="lt1">
            <a:hueOff val="0"/>
            <a:satOff val="0"/>
            <a:lumOff val="0"/>
            <a:alphaOff val="0"/>
          </a:schemeClr>
        </a:solidFill>
        <a:ln>
          <a:noFill/>
        </a:ln>
        <a:effectLst>
          <a:innerShdw blurRad="50800" dist="25400" dir="13500000">
            <a:srgbClr val="000000">
              <a:alpha val="55000"/>
            </a:srgbClr>
          </a:inn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rtl="0">
            <a:lnSpc>
              <a:spcPct val="90000"/>
            </a:lnSpc>
            <a:spcBef>
              <a:spcPct val="0"/>
            </a:spcBef>
            <a:spcAft>
              <a:spcPct val="35000"/>
            </a:spcAft>
            <a:buNone/>
          </a:pPr>
          <a:r>
            <a:rPr lang="en-US" sz="4500" b="1" i="1" kern="1200" dirty="0">
              <a:effectLst>
                <a:outerShdw blurRad="38100" dist="38100" dir="2700000" algn="tl">
                  <a:srgbClr val="000000">
                    <a:alpha val="43137"/>
                  </a:srgbClr>
                </a:outerShdw>
              </a:effectLst>
              <a:latin typeface="Algerian" pitchFamily="82" charset="0"/>
            </a:rPr>
            <a:t>FUTURE ENHANCEMENT</a:t>
          </a:r>
          <a:endParaRPr lang="en-US" sz="4500" kern="1200" dirty="0"/>
        </a:p>
      </dsp:txBody>
      <dsp:txXfrm>
        <a:off x="3477295" y="453109"/>
        <a:ext cx="4057214" cy="2187802"/>
      </dsp:txXfrm>
    </dsp:sp>
    <dsp:sp modelId="{F3868BBF-19CB-4341-8793-E5A94DCB9617}">
      <dsp:nvSpPr>
        <dsp:cNvPr id="0" name=""/>
        <dsp:cNvSpPr/>
      </dsp:nvSpPr>
      <dsp:spPr>
        <a:xfrm rot="8765083">
          <a:off x="1252540" y="3107871"/>
          <a:ext cx="2552291" cy="881795"/>
        </a:xfrm>
        <a:prstGeom prst="leftArrow">
          <a:avLst>
            <a:gd name="adj1" fmla="val 60000"/>
            <a:gd name="adj2" fmla="val 50000"/>
          </a:avLst>
        </a:prstGeom>
        <a:solidFill>
          <a:schemeClr val="accent6">
            <a:tint val="60000"/>
            <a:hueOff val="0"/>
            <a:satOff val="0"/>
            <a:lumOff val="0"/>
            <a:alphaOff val="0"/>
          </a:schemeClr>
        </a:solidFill>
        <a:ln w="9525" cap="rnd" cmpd="sng" algn="ctr">
          <a:solidFill>
            <a:schemeClr val="accent6">
              <a:tint val="60000"/>
              <a:hueOff val="0"/>
              <a:satOff val="0"/>
              <a:lumOff val="0"/>
              <a:alphaOff val="0"/>
            </a:schemeClr>
          </a:solidFill>
          <a:prstDash val="solid"/>
        </a:ln>
        <a:effectLst>
          <a:innerShdw blurRad="50800" dist="25400" dir="13500000">
            <a:srgbClr val="000000">
              <a:alpha val="55000"/>
            </a:srgbClr>
          </a:innerShdw>
        </a:effectLst>
        <a:sp3d z="-54080" prstMaterial="plastic">
          <a:bevelT w="25400" h="25400"/>
          <a:bevelB w="25400" h="25400"/>
        </a:sp3d>
      </dsp:spPr>
      <dsp:style>
        <a:lnRef idx="1">
          <a:scrgbClr r="0" g="0" b="0"/>
        </a:lnRef>
        <a:fillRef idx="1">
          <a:scrgbClr r="0" g="0" b="0"/>
        </a:fillRef>
        <a:effectRef idx="2">
          <a:scrgbClr r="0" g="0" b="0"/>
        </a:effectRef>
        <a:fontRef idx="minor">
          <a:schemeClr val="lt1"/>
        </a:fontRef>
      </dsp:style>
    </dsp:sp>
    <dsp:sp modelId="{4E1F87E6-D59A-4D19-B031-43445FE84697}">
      <dsp:nvSpPr>
        <dsp:cNvPr id="0" name=""/>
        <dsp:cNvSpPr/>
      </dsp:nvSpPr>
      <dsp:spPr>
        <a:xfrm>
          <a:off x="0" y="3085088"/>
          <a:ext cx="2939319" cy="2351455"/>
        </a:xfrm>
        <a:prstGeom prst="roundRect">
          <a:avLst>
            <a:gd name="adj" fmla="val 10000"/>
          </a:avLst>
        </a:prstGeom>
        <a:solidFill>
          <a:schemeClr val="lt1">
            <a:hueOff val="0"/>
            <a:satOff val="0"/>
            <a:lumOff val="0"/>
            <a:alphaOff val="0"/>
          </a:schemeClr>
        </a:solidFill>
        <a:ln>
          <a:noFill/>
        </a:ln>
        <a:effectLst>
          <a:innerShdw blurRad="50800" dist="25400" dir="13500000">
            <a:srgbClr val="000000">
              <a:alpha val="55000"/>
            </a:srgbClr>
          </a:inn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rtl="0">
            <a:lnSpc>
              <a:spcPct val="90000"/>
            </a:lnSpc>
            <a:spcBef>
              <a:spcPct val="0"/>
            </a:spcBef>
            <a:spcAft>
              <a:spcPct val="35000"/>
            </a:spcAft>
            <a:buNone/>
          </a:pPr>
          <a:r>
            <a:rPr lang="en-US" sz="1800" b="1" kern="1200" dirty="0"/>
            <a:t>User requirements keep changing as the system is being used</a:t>
          </a:r>
          <a:r>
            <a:rPr lang="en-US" sz="2100" b="1" kern="1200" dirty="0"/>
            <a:t>.</a:t>
          </a:r>
        </a:p>
      </dsp:txBody>
      <dsp:txXfrm>
        <a:off x="68872" y="3153960"/>
        <a:ext cx="2801575" cy="2213711"/>
      </dsp:txXfrm>
    </dsp:sp>
    <dsp:sp modelId="{0383555D-919E-471A-9D6B-4C0B555A463F}">
      <dsp:nvSpPr>
        <dsp:cNvPr id="0" name=""/>
        <dsp:cNvSpPr/>
      </dsp:nvSpPr>
      <dsp:spPr>
        <a:xfrm rot="6203079">
          <a:off x="3315710" y="4215655"/>
          <a:ext cx="2900550" cy="881795"/>
        </a:xfrm>
        <a:prstGeom prst="leftArrow">
          <a:avLst>
            <a:gd name="adj1" fmla="val 60000"/>
            <a:gd name="adj2" fmla="val 50000"/>
          </a:avLst>
        </a:prstGeom>
        <a:solidFill>
          <a:schemeClr val="accent6">
            <a:tint val="60000"/>
            <a:hueOff val="0"/>
            <a:satOff val="0"/>
            <a:lumOff val="0"/>
            <a:alphaOff val="0"/>
          </a:schemeClr>
        </a:solidFill>
        <a:ln w="9525" cap="rnd" cmpd="sng" algn="ctr">
          <a:solidFill>
            <a:schemeClr val="accent6">
              <a:tint val="60000"/>
              <a:hueOff val="0"/>
              <a:satOff val="0"/>
              <a:lumOff val="0"/>
              <a:alphaOff val="0"/>
            </a:schemeClr>
          </a:solidFill>
          <a:prstDash val="solid"/>
        </a:ln>
        <a:effectLst>
          <a:innerShdw blurRad="50800" dist="25400" dir="13500000">
            <a:srgbClr val="000000">
              <a:alpha val="55000"/>
            </a:srgbClr>
          </a:innerShdw>
        </a:effectLst>
        <a:sp3d z="-54080" prstMaterial="plastic">
          <a:bevelT w="25400" h="25400"/>
          <a:bevelB w="25400" h="25400"/>
        </a:sp3d>
      </dsp:spPr>
      <dsp:style>
        <a:lnRef idx="1">
          <a:scrgbClr r="0" g="0" b="0"/>
        </a:lnRef>
        <a:fillRef idx="1">
          <a:scrgbClr r="0" g="0" b="0"/>
        </a:fillRef>
        <a:effectRef idx="2">
          <a:scrgbClr r="0" g="0" b="0"/>
        </a:effectRef>
        <a:fontRef idx="minor">
          <a:schemeClr val="lt1"/>
        </a:fontRef>
      </dsp:style>
    </dsp:sp>
    <dsp:sp modelId="{49470E6E-DB48-4577-ADDA-5A169BD7F826}">
      <dsp:nvSpPr>
        <dsp:cNvPr id="0" name=""/>
        <dsp:cNvSpPr/>
      </dsp:nvSpPr>
      <dsp:spPr>
        <a:xfrm>
          <a:off x="2960605" y="4891708"/>
          <a:ext cx="2939319" cy="2351455"/>
        </a:xfrm>
        <a:prstGeom prst="roundRect">
          <a:avLst>
            <a:gd name="adj" fmla="val 10000"/>
          </a:avLst>
        </a:prstGeom>
        <a:solidFill>
          <a:schemeClr val="lt1">
            <a:hueOff val="0"/>
            <a:satOff val="0"/>
            <a:lumOff val="0"/>
            <a:alphaOff val="0"/>
          </a:schemeClr>
        </a:solidFill>
        <a:ln>
          <a:noFill/>
        </a:ln>
        <a:effectLst>
          <a:innerShdw blurRad="50800" dist="25400" dir="13500000">
            <a:srgbClr val="000000">
              <a:alpha val="55000"/>
            </a:srgbClr>
          </a:inn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rtl="0">
            <a:lnSpc>
              <a:spcPct val="90000"/>
            </a:lnSpc>
            <a:spcBef>
              <a:spcPct val="0"/>
            </a:spcBef>
            <a:spcAft>
              <a:spcPct val="35000"/>
            </a:spcAft>
            <a:buNone/>
          </a:pPr>
          <a:r>
            <a:rPr lang="en-US" sz="1800" b="1" kern="1200" dirty="0"/>
            <a:t>As the technology emerges, it is possible to upgrade the system and can be adaptable to desired environment.</a:t>
          </a:r>
        </a:p>
      </dsp:txBody>
      <dsp:txXfrm>
        <a:off x="3029477" y="4960580"/>
        <a:ext cx="2801575" cy="2213711"/>
      </dsp:txXfrm>
    </dsp:sp>
    <dsp:sp modelId="{1A4F4F73-89E1-43CB-9991-9D5DA6052BFA}">
      <dsp:nvSpPr>
        <dsp:cNvPr id="0" name=""/>
        <dsp:cNvSpPr/>
      </dsp:nvSpPr>
      <dsp:spPr>
        <a:xfrm rot="1429327">
          <a:off x="7750547" y="2613449"/>
          <a:ext cx="2338754" cy="881795"/>
        </a:xfrm>
        <a:prstGeom prst="leftArrow">
          <a:avLst>
            <a:gd name="adj1" fmla="val 60000"/>
            <a:gd name="adj2" fmla="val 50000"/>
          </a:avLst>
        </a:prstGeom>
        <a:solidFill>
          <a:schemeClr val="accent6">
            <a:tint val="60000"/>
            <a:hueOff val="0"/>
            <a:satOff val="0"/>
            <a:lumOff val="0"/>
            <a:alphaOff val="0"/>
          </a:schemeClr>
        </a:solidFill>
        <a:ln w="9525" cap="rnd" cmpd="sng" algn="ctr">
          <a:solidFill>
            <a:schemeClr val="accent6">
              <a:tint val="60000"/>
              <a:hueOff val="0"/>
              <a:satOff val="0"/>
              <a:lumOff val="0"/>
              <a:alphaOff val="0"/>
            </a:schemeClr>
          </a:solidFill>
          <a:prstDash val="solid"/>
        </a:ln>
        <a:effectLst>
          <a:innerShdw blurRad="50800" dist="25400" dir="13500000">
            <a:srgbClr val="000000">
              <a:alpha val="55000"/>
            </a:srgbClr>
          </a:innerShdw>
        </a:effectLst>
        <a:sp3d z="-54080" prstMaterial="plastic">
          <a:bevelT w="25400" h="25400"/>
          <a:bevelB w="25400" h="25400"/>
        </a:sp3d>
      </dsp:spPr>
      <dsp:style>
        <a:lnRef idx="1">
          <a:scrgbClr r="0" g="0" b="0"/>
        </a:lnRef>
        <a:fillRef idx="1">
          <a:scrgbClr r="0" g="0" b="0"/>
        </a:fillRef>
        <a:effectRef idx="2">
          <a:scrgbClr r="0" g="0" b="0"/>
        </a:effectRef>
        <a:fontRef idx="minor">
          <a:schemeClr val="lt1"/>
        </a:fontRef>
      </dsp:style>
    </dsp:sp>
    <dsp:sp modelId="{6F1D2F96-968D-44D9-BB71-99A1A0907919}">
      <dsp:nvSpPr>
        <dsp:cNvPr id="0" name=""/>
        <dsp:cNvSpPr/>
      </dsp:nvSpPr>
      <dsp:spPr>
        <a:xfrm>
          <a:off x="8520016" y="2350929"/>
          <a:ext cx="2939319" cy="2351455"/>
        </a:xfrm>
        <a:prstGeom prst="roundRect">
          <a:avLst>
            <a:gd name="adj" fmla="val 10000"/>
          </a:avLst>
        </a:prstGeom>
        <a:solidFill>
          <a:schemeClr val="lt1">
            <a:hueOff val="0"/>
            <a:satOff val="0"/>
            <a:lumOff val="0"/>
            <a:alphaOff val="0"/>
          </a:schemeClr>
        </a:solidFill>
        <a:ln>
          <a:noFill/>
        </a:ln>
        <a:effectLst>
          <a:innerShdw blurRad="50800" dist="25400" dir="13500000">
            <a:srgbClr val="000000">
              <a:alpha val="55000"/>
            </a:srgbClr>
          </a:inn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rtl="0">
            <a:lnSpc>
              <a:spcPct val="90000"/>
            </a:lnSpc>
            <a:spcBef>
              <a:spcPct val="0"/>
            </a:spcBef>
            <a:spcAft>
              <a:spcPct val="35000"/>
            </a:spcAft>
            <a:buNone/>
          </a:pPr>
          <a:r>
            <a:rPr lang="en-US" sz="1800" b="1" kern="1200" dirty="0"/>
            <a:t>Based on the future security issues can be improved using emerging technologies.</a:t>
          </a:r>
        </a:p>
      </dsp:txBody>
      <dsp:txXfrm>
        <a:off x="8588888" y="2419801"/>
        <a:ext cx="2801575" cy="2213711"/>
      </dsp:txXfrm>
    </dsp:sp>
    <dsp:sp modelId="{497E5EA8-8B1A-4584-A7DF-D948ACF1FCF2}">
      <dsp:nvSpPr>
        <dsp:cNvPr id="0" name=""/>
        <dsp:cNvSpPr/>
      </dsp:nvSpPr>
      <dsp:spPr>
        <a:xfrm rot="3959515">
          <a:off x="5352612" y="4148692"/>
          <a:ext cx="3016898" cy="881795"/>
        </a:xfrm>
        <a:prstGeom prst="leftArrow">
          <a:avLst>
            <a:gd name="adj1" fmla="val 60000"/>
            <a:gd name="adj2" fmla="val 50000"/>
          </a:avLst>
        </a:prstGeom>
        <a:solidFill>
          <a:schemeClr val="accent6">
            <a:tint val="60000"/>
            <a:hueOff val="0"/>
            <a:satOff val="0"/>
            <a:lumOff val="0"/>
            <a:alphaOff val="0"/>
          </a:schemeClr>
        </a:solidFill>
        <a:ln w="9525" cap="rnd" cmpd="sng" algn="ctr">
          <a:solidFill>
            <a:schemeClr val="accent6">
              <a:tint val="60000"/>
              <a:hueOff val="0"/>
              <a:satOff val="0"/>
              <a:lumOff val="0"/>
              <a:alphaOff val="0"/>
            </a:schemeClr>
          </a:solidFill>
          <a:prstDash val="solid"/>
        </a:ln>
        <a:effectLst>
          <a:innerShdw blurRad="50800" dist="25400" dir="13500000">
            <a:srgbClr val="000000">
              <a:alpha val="55000"/>
            </a:srgbClr>
          </a:innerShdw>
        </a:effectLst>
        <a:sp3d z="-54080" prstMaterial="plastic">
          <a:bevelT w="25400" h="25400"/>
          <a:bevelB w="25400" h="25400"/>
        </a:sp3d>
      </dsp:spPr>
      <dsp:style>
        <a:lnRef idx="1">
          <a:scrgbClr r="0" g="0" b="0"/>
        </a:lnRef>
        <a:fillRef idx="1">
          <a:scrgbClr r="0" g="0" b="0"/>
        </a:fillRef>
        <a:effectRef idx="2">
          <a:scrgbClr r="0" g="0" b="0"/>
        </a:effectRef>
        <a:fontRef idx="minor">
          <a:schemeClr val="lt1"/>
        </a:fontRef>
      </dsp:style>
    </dsp:sp>
    <dsp:sp modelId="{51E61EB7-9757-429F-B7E5-3336CD6606CD}">
      <dsp:nvSpPr>
        <dsp:cNvPr id="0" name=""/>
        <dsp:cNvSpPr/>
      </dsp:nvSpPr>
      <dsp:spPr>
        <a:xfrm>
          <a:off x="6005137" y="4791813"/>
          <a:ext cx="2939319" cy="2351455"/>
        </a:xfrm>
        <a:prstGeom prst="roundRect">
          <a:avLst>
            <a:gd name="adj" fmla="val 10000"/>
          </a:avLst>
        </a:prstGeom>
        <a:solidFill>
          <a:schemeClr val="lt1">
            <a:hueOff val="0"/>
            <a:satOff val="0"/>
            <a:lumOff val="0"/>
            <a:alphaOff val="0"/>
          </a:schemeClr>
        </a:solidFill>
        <a:ln>
          <a:noFill/>
        </a:ln>
        <a:effectLst>
          <a:innerShdw blurRad="50800" dist="25400" dir="13500000">
            <a:srgbClr val="000000">
              <a:alpha val="55000"/>
            </a:srgbClr>
          </a:inn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rtl="0">
            <a:lnSpc>
              <a:spcPct val="90000"/>
            </a:lnSpc>
            <a:spcBef>
              <a:spcPct val="0"/>
            </a:spcBef>
            <a:spcAft>
              <a:spcPct val="35000"/>
            </a:spcAft>
            <a:buNone/>
          </a:pPr>
          <a:r>
            <a:rPr lang="en-US" sz="1800" b="1" kern="1200" dirty="0"/>
            <a:t>Modules can be added as per  user requirement.</a:t>
          </a:r>
        </a:p>
      </dsp:txBody>
      <dsp:txXfrm>
        <a:off x="6074009" y="4860685"/>
        <a:ext cx="2801575" cy="221371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558410-09B6-4B5A-A6AD-885738DB3C0B}">
      <dsp:nvSpPr>
        <dsp:cNvPr id="0" name=""/>
        <dsp:cNvSpPr/>
      </dsp:nvSpPr>
      <dsp:spPr>
        <a:xfrm rot="10800000">
          <a:off x="1812796" y="46015"/>
          <a:ext cx="6287020" cy="833540"/>
        </a:xfrm>
        <a:prstGeom prst="homePlate">
          <a:avLst/>
        </a:prstGeom>
        <a:solidFill>
          <a:schemeClr val="accent1">
            <a:alpha val="90000"/>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67568" tIns="60960" rIns="113792"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The project E health care management system is  for computerizing the working in Hospital.</a:t>
          </a:r>
        </a:p>
      </dsp:txBody>
      <dsp:txXfrm rot="10800000">
        <a:off x="2021181" y="46015"/>
        <a:ext cx="6078635" cy="833540"/>
      </dsp:txXfrm>
    </dsp:sp>
    <dsp:sp modelId="{9A78306D-F80A-4C60-845E-C79C94D7F956}">
      <dsp:nvSpPr>
        <dsp:cNvPr id="0" name=""/>
        <dsp:cNvSpPr/>
      </dsp:nvSpPr>
      <dsp:spPr>
        <a:xfrm>
          <a:off x="1354349" y="4338"/>
          <a:ext cx="916894" cy="916894"/>
        </a:xfrm>
        <a:prstGeom prst="ellipse">
          <a:avLst/>
        </a:prstGeom>
        <a:blipFill rotWithShape="1">
          <a:blip xmlns:r="http://schemas.openxmlformats.org/officeDocument/2006/relationships" r:embed="rId1"/>
          <a:stretch>
            <a:fillRect/>
          </a:stretch>
        </a:blip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B3286AA5-624E-4F89-9D2B-F70DE6AF3DAA}">
      <dsp:nvSpPr>
        <dsp:cNvPr id="0" name=""/>
        <dsp:cNvSpPr/>
      </dsp:nvSpPr>
      <dsp:spPr>
        <a:xfrm rot="10800000">
          <a:off x="1791957" y="1170051"/>
          <a:ext cx="6287020" cy="833540"/>
        </a:xfrm>
        <a:prstGeom prst="homePlate">
          <a:avLst/>
        </a:prstGeom>
        <a:solidFill>
          <a:schemeClr val="accent1">
            <a:alpha val="90000"/>
            <a:hueOff val="0"/>
            <a:satOff val="0"/>
            <a:lumOff val="0"/>
            <a:alpha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67568" tIns="60960" rIns="113792" bIns="60960" numCol="1" spcCol="1270" anchor="ctr" anchorCtr="0">
          <a:noAutofit/>
        </a:bodyPr>
        <a:lstStyle/>
        <a:p>
          <a:pPr marL="0" lvl="0" indent="0" algn="ctr" defTabSz="711200" rtl="0">
            <a:lnSpc>
              <a:spcPct val="90000"/>
            </a:lnSpc>
            <a:spcBef>
              <a:spcPct val="0"/>
            </a:spcBef>
            <a:spcAft>
              <a:spcPct val="35000"/>
            </a:spcAft>
            <a:buNone/>
          </a:pPr>
          <a:r>
            <a:rPr lang="en-US" sz="1600" kern="1200"/>
            <a:t>It provides a friendly graphical user interface which proves to be better when compared to the existing system.</a:t>
          </a:r>
        </a:p>
      </dsp:txBody>
      <dsp:txXfrm rot="10800000">
        <a:off x="2000342" y="1170051"/>
        <a:ext cx="6078635" cy="833540"/>
      </dsp:txXfrm>
    </dsp:sp>
    <dsp:sp modelId="{1642126D-2E15-4053-87C7-2DECD31E20DA}">
      <dsp:nvSpPr>
        <dsp:cNvPr id="0" name=""/>
        <dsp:cNvSpPr/>
      </dsp:nvSpPr>
      <dsp:spPr>
        <a:xfrm>
          <a:off x="1375187" y="1170051"/>
          <a:ext cx="833540" cy="833540"/>
        </a:xfrm>
        <a:prstGeom prst="ellipse">
          <a:avLst/>
        </a:prstGeom>
        <a:blipFill rotWithShape="1">
          <a:blip xmlns:r="http://schemas.openxmlformats.org/officeDocument/2006/relationships" r:embed="rId2"/>
          <a:stretch>
            <a:fillRect/>
          </a:stretch>
        </a:blip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F8B8A64-32DF-4FC8-BD51-C083B7E92E4E}">
      <dsp:nvSpPr>
        <dsp:cNvPr id="0" name=""/>
        <dsp:cNvSpPr/>
      </dsp:nvSpPr>
      <dsp:spPr>
        <a:xfrm rot="10800000">
          <a:off x="1791957" y="2252410"/>
          <a:ext cx="6287020" cy="833540"/>
        </a:xfrm>
        <a:prstGeom prst="homePlate">
          <a:avLst/>
        </a:prstGeom>
        <a:solidFill>
          <a:schemeClr val="accent1">
            <a:alpha val="90000"/>
            <a:hueOff val="0"/>
            <a:satOff val="0"/>
            <a:lumOff val="0"/>
            <a:alphaOff val="-2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67568" tIns="60960" rIns="113792"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Automation of entire system improves the efficiency.</a:t>
          </a:r>
        </a:p>
      </dsp:txBody>
      <dsp:txXfrm rot="10800000">
        <a:off x="2000342" y="2252410"/>
        <a:ext cx="6078635" cy="833540"/>
      </dsp:txXfrm>
    </dsp:sp>
    <dsp:sp modelId="{0C39381B-D0E0-45D9-A19D-17895F85C839}">
      <dsp:nvSpPr>
        <dsp:cNvPr id="0" name=""/>
        <dsp:cNvSpPr/>
      </dsp:nvSpPr>
      <dsp:spPr>
        <a:xfrm>
          <a:off x="1375187" y="2252410"/>
          <a:ext cx="833540" cy="833540"/>
        </a:xfrm>
        <a:prstGeom prst="ellipse">
          <a:avLst/>
        </a:prstGeom>
        <a:blipFill rotWithShape="1">
          <a:blip xmlns:r="http://schemas.openxmlformats.org/officeDocument/2006/relationships" r:embed="rId3"/>
          <a:stretch>
            <a:fillRect/>
          </a:stretch>
        </a:blip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C393041-55FC-4C91-8979-42AC14FE078C}">
      <dsp:nvSpPr>
        <dsp:cNvPr id="0" name=""/>
        <dsp:cNvSpPr/>
      </dsp:nvSpPr>
      <dsp:spPr>
        <a:xfrm rot="10800000">
          <a:off x="1791957" y="3334769"/>
          <a:ext cx="6287020" cy="833540"/>
        </a:xfrm>
        <a:prstGeom prst="homePlate">
          <a:avLst/>
        </a:prstGeom>
        <a:solidFill>
          <a:schemeClr val="accent1">
            <a:alpha val="90000"/>
            <a:hueOff val="0"/>
            <a:satOff val="0"/>
            <a:lumOff val="0"/>
            <a:alphaOff val="-3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67568" tIns="60960" rIns="113792" bIns="60960" numCol="1" spcCol="1270" anchor="ctr" anchorCtr="0">
          <a:noAutofit/>
        </a:bodyPr>
        <a:lstStyle/>
        <a:p>
          <a:pPr marL="0" lvl="0" indent="0" algn="ctr" defTabSz="711200" rtl="0">
            <a:lnSpc>
              <a:spcPct val="90000"/>
            </a:lnSpc>
            <a:spcBef>
              <a:spcPct val="0"/>
            </a:spcBef>
            <a:spcAft>
              <a:spcPct val="35000"/>
            </a:spcAft>
            <a:buNone/>
          </a:pPr>
          <a:r>
            <a:rPr lang="en-US" sz="1600" kern="1200"/>
            <a:t>Portable and flexible for future enhancement.</a:t>
          </a:r>
        </a:p>
      </dsp:txBody>
      <dsp:txXfrm rot="10800000">
        <a:off x="2000342" y="3334769"/>
        <a:ext cx="6078635" cy="833540"/>
      </dsp:txXfrm>
    </dsp:sp>
    <dsp:sp modelId="{12449E89-6D80-4CE0-BF9B-C4803AB3737D}">
      <dsp:nvSpPr>
        <dsp:cNvPr id="0" name=""/>
        <dsp:cNvSpPr/>
      </dsp:nvSpPr>
      <dsp:spPr>
        <a:xfrm>
          <a:off x="1375187" y="3334769"/>
          <a:ext cx="833540" cy="833540"/>
        </a:xfrm>
        <a:prstGeom prst="ellipse">
          <a:avLst/>
        </a:prstGeom>
        <a:blipFill rotWithShape="1">
          <a:blip xmlns:r="http://schemas.openxmlformats.org/officeDocument/2006/relationships" r:embed="rId4"/>
          <a:stretch>
            <a:fillRect/>
          </a:stretch>
        </a:blip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A584B2BA-700B-4446-B00E-62F9E60D4B1B}">
      <dsp:nvSpPr>
        <dsp:cNvPr id="0" name=""/>
        <dsp:cNvSpPr/>
      </dsp:nvSpPr>
      <dsp:spPr>
        <a:xfrm rot="10800000">
          <a:off x="1791957" y="4417128"/>
          <a:ext cx="6287020" cy="833540"/>
        </a:xfrm>
        <a:prstGeom prst="homePlate">
          <a:avLst/>
        </a:prstGeom>
        <a:solidFill>
          <a:schemeClr val="accent1">
            <a:alpha val="90000"/>
            <a:hueOff val="0"/>
            <a:satOff val="0"/>
            <a:lumOff val="0"/>
            <a:alphaOff val="-4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67568" tIns="60960" rIns="113792" bIns="60960" numCol="1" spcCol="1270" anchor="ctr" anchorCtr="0">
          <a:noAutofit/>
        </a:bodyPr>
        <a:lstStyle/>
        <a:p>
          <a:pPr marL="0" lvl="0" indent="0" algn="ctr" defTabSz="711200" rtl="0">
            <a:lnSpc>
              <a:spcPct val="90000"/>
            </a:lnSpc>
            <a:spcBef>
              <a:spcPct val="0"/>
            </a:spcBef>
            <a:spcAft>
              <a:spcPct val="35000"/>
            </a:spcAft>
            <a:buNone/>
          </a:pPr>
          <a:r>
            <a:rPr lang="en-US" sz="1600" kern="1200"/>
            <a:t>Updating of information becomes so easier.</a:t>
          </a:r>
        </a:p>
      </dsp:txBody>
      <dsp:txXfrm rot="10800000">
        <a:off x="2000342" y="4417128"/>
        <a:ext cx="6078635" cy="833540"/>
      </dsp:txXfrm>
    </dsp:sp>
    <dsp:sp modelId="{130B486B-4EF9-4699-9F96-7CEAE67B9062}">
      <dsp:nvSpPr>
        <dsp:cNvPr id="0" name=""/>
        <dsp:cNvSpPr/>
      </dsp:nvSpPr>
      <dsp:spPr>
        <a:xfrm>
          <a:off x="1375187" y="4417128"/>
          <a:ext cx="833540" cy="833540"/>
        </a:xfrm>
        <a:prstGeom prst="ellipse">
          <a:avLst/>
        </a:prstGeom>
        <a:blipFill rotWithShape="1">
          <a:blip xmlns:r="http://schemas.openxmlformats.org/officeDocument/2006/relationships" r:embed="rId5"/>
          <a:stretch>
            <a:fillRect/>
          </a:stretch>
        </a:blip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D8F2C-3F0D-4845-9606-0F815F995479}">
      <dsp:nvSpPr>
        <dsp:cNvPr id="0" name=""/>
        <dsp:cNvSpPr/>
      </dsp:nvSpPr>
      <dsp:spPr>
        <a:xfrm>
          <a:off x="306839" y="581010"/>
          <a:ext cx="1029655" cy="702931"/>
        </a:xfrm>
        <a:prstGeom prst="stripedRightArrow">
          <a:avLst/>
        </a:prstGeom>
        <a:gradFill rotWithShape="0">
          <a:gsLst>
            <a:gs pos="0">
              <a:schemeClr val="dk2">
                <a:hueOff val="0"/>
                <a:satOff val="0"/>
                <a:lumOff val="0"/>
                <a:alphaOff val="0"/>
                <a:tint val="60000"/>
                <a:lumMod val="110000"/>
              </a:schemeClr>
            </a:gs>
            <a:gs pos="100000">
              <a:schemeClr val="dk2">
                <a:hueOff val="0"/>
                <a:satOff val="0"/>
                <a:lumOff val="0"/>
                <a:alphaOff val="0"/>
                <a:tint val="82000"/>
              </a:schemeClr>
            </a:gs>
          </a:gsLst>
          <a:lin ang="5400000" scaled="0"/>
        </a:gradFill>
        <a:ln w="9525" cap="rnd"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2133600" rtl="0">
            <a:lnSpc>
              <a:spcPct val="90000"/>
            </a:lnSpc>
            <a:spcBef>
              <a:spcPct val="0"/>
            </a:spcBef>
            <a:spcAft>
              <a:spcPct val="35000"/>
            </a:spcAft>
            <a:buNone/>
          </a:pPr>
          <a:endParaRPr lang="en-US" sz="4800" kern="1200"/>
        </a:p>
      </dsp:txBody>
      <dsp:txXfrm rot="-5400000">
        <a:off x="612984" y="560431"/>
        <a:ext cx="351465" cy="744089"/>
      </dsp:txXfrm>
    </dsp:sp>
    <dsp:sp modelId="{71EB9F3D-CF0E-4C7E-B79E-B99BF8083465}">
      <dsp:nvSpPr>
        <dsp:cNvPr id="0" name=""/>
        <dsp:cNvSpPr/>
      </dsp:nvSpPr>
      <dsp:spPr>
        <a:xfrm rot="5400000">
          <a:off x="3840612" y="-2264835"/>
          <a:ext cx="1389133" cy="6216593"/>
        </a:xfrm>
        <a:prstGeom prst="round2Same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b="1" kern="1200" dirty="0"/>
            <a:t>The main objective while implementing the project E-Health care management System was to minimize the work and at the same time increase the speed of the work done. </a:t>
          </a:r>
        </a:p>
      </dsp:txBody>
      <dsp:txXfrm rot="-5400000">
        <a:off x="1426882" y="216707"/>
        <a:ext cx="6148781" cy="1253509"/>
      </dsp:txXfrm>
    </dsp:sp>
    <dsp:sp modelId="{8EF3BFEE-10FE-4EC8-96FB-22231168AC03}">
      <dsp:nvSpPr>
        <dsp:cNvPr id="0" name=""/>
        <dsp:cNvSpPr/>
      </dsp:nvSpPr>
      <dsp:spPr>
        <a:xfrm>
          <a:off x="227590" y="1591674"/>
          <a:ext cx="1038725" cy="802424"/>
        </a:xfrm>
        <a:prstGeom prst="stripedRightArrow">
          <a:avLst/>
        </a:prstGeom>
        <a:gradFill rotWithShape="0">
          <a:gsLst>
            <a:gs pos="0">
              <a:schemeClr val="dk2">
                <a:hueOff val="0"/>
                <a:satOff val="0"/>
                <a:lumOff val="0"/>
                <a:alphaOff val="0"/>
                <a:tint val="60000"/>
                <a:lumMod val="110000"/>
              </a:schemeClr>
            </a:gs>
            <a:gs pos="100000">
              <a:schemeClr val="dk2">
                <a:hueOff val="0"/>
                <a:satOff val="0"/>
                <a:lumOff val="0"/>
                <a:alphaOff val="0"/>
                <a:tint val="82000"/>
              </a:schemeClr>
            </a:gs>
          </a:gsLst>
          <a:lin ang="5400000" scaled="0"/>
        </a:gradFill>
        <a:ln w="9525" cap="rnd"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29210" tIns="29210" rIns="29210" bIns="29210" numCol="1" spcCol="1270" anchor="ctr" anchorCtr="0">
          <a:noAutofit/>
        </a:bodyPr>
        <a:lstStyle/>
        <a:p>
          <a:pPr marL="0" lvl="0" indent="0" algn="ctr" defTabSz="2044700" rtl="0">
            <a:lnSpc>
              <a:spcPct val="90000"/>
            </a:lnSpc>
            <a:spcBef>
              <a:spcPct val="0"/>
            </a:spcBef>
            <a:spcAft>
              <a:spcPct val="35000"/>
            </a:spcAft>
            <a:buNone/>
          </a:pPr>
          <a:endParaRPr lang="en-US" sz="4600" kern="1200" dirty="0"/>
        </a:p>
      </dsp:txBody>
      <dsp:txXfrm rot="-5400000">
        <a:off x="508733" y="1636516"/>
        <a:ext cx="401212" cy="712740"/>
      </dsp:txXfrm>
    </dsp:sp>
    <dsp:sp modelId="{FCCF5828-2B47-4455-B87E-18BEC3F52B17}">
      <dsp:nvSpPr>
        <dsp:cNvPr id="0" name=""/>
        <dsp:cNvSpPr/>
      </dsp:nvSpPr>
      <dsp:spPr>
        <a:xfrm rot="5400000">
          <a:off x="3877859" y="-1055389"/>
          <a:ext cx="1333909" cy="6216593"/>
        </a:xfrm>
        <a:prstGeom prst="round2Same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b="1" kern="1200" dirty="0"/>
            <a:t>This project deals with the Corporate Medicare Management. This project is very helpful to both Medicare staff as well as to the public.</a:t>
          </a:r>
        </a:p>
      </dsp:txBody>
      <dsp:txXfrm rot="-5400000">
        <a:off x="1436517" y="1451069"/>
        <a:ext cx="6151477" cy="1203677"/>
      </dsp:txXfrm>
    </dsp:sp>
    <dsp:sp modelId="{0F799BDC-2715-4595-A826-CCDA89BCEE0E}">
      <dsp:nvSpPr>
        <dsp:cNvPr id="0" name=""/>
        <dsp:cNvSpPr/>
      </dsp:nvSpPr>
      <dsp:spPr>
        <a:xfrm>
          <a:off x="261273" y="2791272"/>
          <a:ext cx="1001971" cy="800887"/>
        </a:xfrm>
        <a:prstGeom prst="stripedRightArrow">
          <a:avLst/>
        </a:prstGeom>
        <a:gradFill rotWithShape="0">
          <a:gsLst>
            <a:gs pos="0">
              <a:schemeClr val="dk2">
                <a:hueOff val="0"/>
                <a:satOff val="0"/>
                <a:lumOff val="0"/>
                <a:alphaOff val="0"/>
                <a:tint val="60000"/>
                <a:lumMod val="110000"/>
              </a:schemeClr>
            </a:gs>
            <a:gs pos="100000">
              <a:schemeClr val="dk2">
                <a:hueOff val="0"/>
                <a:satOff val="0"/>
                <a:lumOff val="0"/>
                <a:alphaOff val="0"/>
                <a:tint val="82000"/>
              </a:schemeClr>
            </a:gs>
          </a:gsLst>
          <a:lin ang="5400000" scaled="0"/>
        </a:gradFill>
        <a:ln w="9525" cap="rnd"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27940" tIns="27940" rIns="27940" bIns="27940" numCol="1" spcCol="1270" anchor="ctr" anchorCtr="0">
          <a:noAutofit/>
        </a:bodyPr>
        <a:lstStyle/>
        <a:p>
          <a:pPr marL="0" lvl="0" indent="0" algn="ctr" defTabSz="1955800" rtl="0">
            <a:lnSpc>
              <a:spcPct val="90000"/>
            </a:lnSpc>
            <a:spcBef>
              <a:spcPct val="0"/>
            </a:spcBef>
            <a:spcAft>
              <a:spcPct val="35000"/>
            </a:spcAft>
            <a:buNone/>
          </a:pPr>
          <a:endParaRPr lang="en-US" sz="4400" kern="1200"/>
        </a:p>
      </dsp:txBody>
      <dsp:txXfrm rot="-5400000">
        <a:off x="524495" y="2853411"/>
        <a:ext cx="400443" cy="676610"/>
      </dsp:txXfrm>
    </dsp:sp>
    <dsp:sp modelId="{F3DBD4E5-6557-47C9-9AC2-6DCC0229ACCE}">
      <dsp:nvSpPr>
        <dsp:cNvPr id="0" name=""/>
        <dsp:cNvSpPr/>
      </dsp:nvSpPr>
      <dsp:spPr>
        <a:xfrm rot="5400000">
          <a:off x="3877859" y="39820"/>
          <a:ext cx="1333909" cy="6216593"/>
        </a:xfrm>
        <a:prstGeom prst="round2Same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b="1" kern="1200" dirty="0"/>
            <a:t>The growing quality demand in the hospital sector  makes it necessary to exploit the whole potential of stored data efficiently.</a:t>
          </a:r>
        </a:p>
      </dsp:txBody>
      <dsp:txXfrm rot="-5400000">
        <a:off x="1436517" y="2546278"/>
        <a:ext cx="6151477" cy="12036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D8F2C-3F0D-4845-9606-0F815F995479}">
      <dsp:nvSpPr>
        <dsp:cNvPr id="0" name=""/>
        <dsp:cNvSpPr/>
      </dsp:nvSpPr>
      <dsp:spPr>
        <a:xfrm>
          <a:off x="302798" y="575164"/>
          <a:ext cx="1016096" cy="693675"/>
        </a:xfrm>
        <a:prstGeom prst="stripedRightArrow">
          <a:avLst/>
        </a:prstGeom>
        <a:gradFill rotWithShape="0">
          <a:gsLst>
            <a:gs pos="0">
              <a:schemeClr val="dk2">
                <a:hueOff val="0"/>
                <a:satOff val="0"/>
                <a:lumOff val="0"/>
                <a:alphaOff val="0"/>
                <a:tint val="60000"/>
                <a:lumMod val="110000"/>
              </a:schemeClr>
            </a:gs>
            <a:gs pos="100000">
              <a:schemeClr val="dk2">
                <a:hueOff val="0"/>
                <a:satOff val="0"/>
                <a:lumOff val="0"/>
                <a:alphaOff val="0"/>
                <a:tint val="82000"/>
              </a:schemeClr>
            </a:gs>
          </a:gsLst>
          <a:lin ang="5400000" scaled="0"/>
        </a:gradFill>
        <a:ln w="9525" cap="rnd"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2133600" rtl="0">
            <a:lnSpc>
              <a:spcPct val="90000"/>
            </a:lnSpc>
            <a:spcBef>
              <a:spcPct val="0"/>
            </a:spcBef>
            <a:spcAft>
              <a:spcPct val="35000"/>
            </a:spcAft>
            <a:buNone/>
          </a:pPr>
          <a:endParaRPr lang="en-US" sz="4800" kern="1200"/>
        </a:p>
      </dsp:txBody>
      <dsp:txXfrm rot="-5400000">
        <a:off x="604911" y="554857"/>
        <a:ext cx="346837" cy="734290"/>
      </dsp:txXfrm>
    </dsp:sp>
    <dsp:sp modelId="{71EB9F3D-CF0E-4C7E-B79E-B99BF8083465}">
      <dsp:nvSpPr>
        <dsp:cNvPr id="0" name=""/>
        <dsp:cNvSpPr/>
      </dsp:nvSpPr>
      <dsp:spPr>
        <a:xfrm rot="5400000">
          <a:off x="3683021" y="-1974199"/>
          <a:ext cx="1370841" cy="5901680"/>
        </a:xfrm>
        <a:prstGeom prst="round2Same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b="1" kern="1200" dirty="0">
              <a:latin typeface="Times New Roman" panose="02020603050405020304" pitchFamily="18" charset="0"/>
              <a:ea typeface="Calibri" panose="020F0502020204030204" pitchFamily="34" charset="0"/>
              <a:cs typeface="Times New Roman" pitchFamily="18" charset="0"/>
            </a:rPr>
            <a:t>Hospital currently use a manual system for the management and  maintenance  of critical  information. </a:t>
          </a:r>
          <a:endParaRPr lang="en-US" sz="1800" b="1" kern="1200" dirty="0"/>
        </a:p>
      </dsp:txBody>
      <dsp:txXfrm rot="-5400000">
        <a:off x="1417602" y="358139"/>
        <a:ext cx="5834761" cy="1237003"/>
      </dsp:txXfrm>
    </dsp:sp>
    <dsp:sp modelId="{8EF3BFEE-10FE-4EC8-96FB-22231168AC03}">
      <dsp:nvSpPr>
        <dsp:cNvPr id="0" name=""/>
        <dsp:cNvSpPr/>
      </dsp:nvSpPr>
      <dsp:spPr>
        <a:xfrm>
          <a:off x="254675" y="1591518"/>
          <a:ext cx="1025047" cy="791858"/>
        </a:xfrm>
        <a:prstGeom prst="stripedRightArrow">
          <a:avLst/>
        </a:prstGeom>
        <a:gradFill rotWithShape="0">
          <a:gsLst>
            <a:gs pos="0">
              <a:schemeClr val="dk2">
                <a:hueOff val="0"/>
                <a:satOff val="0"/>
                <a:lumOff val="0"/>
                <a:alphaOff val="0"/>
                <a:tint val="60000"/>
                <a:lumMod val="110000"/>
              </a:schemeClr>
            </a:gs>
            <a:gs pos="100000">
              <a:schemeClr val="dk2">
                <a:hueOff val="0"/>
                <a:satOff val="0"/>
                <a:lumOff val="0"/>
                <a:alphaOff val="0"/>
                <a:tint val="82000"/>
              </a:schemeClr>
            </a:gs>
          </a:gsLst>
          <a:lin ang="5400000" scaled="0"/>
        </a:gradFill>
        <a:ln w="9525" cap="rnd"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29210" tIns="29210" rIns="29210" bIns="29210" numCol="1" spcCol="1270" anchor="ctr" anchorCtr="0">
          <a:noAutofit/>
        </a:bodyPr>
        <a:lstStyle/>
        <a:p>
          <a:pPr marL="0" lvl="0" indent="0" algn="ctr" defTabSz="2044700" rtl="0">
            <a:lnSpc>
              <a:spcPct val="90000"/>
            </a:lnSpc>
            <a:spcBef>
              <a:spcPct val="0"/>
            </a:spcBef>
            <a:spcAft>
              <a:spcPct val="35000"/>
            </a:spcAft>
            <a:buNone/>
          </a:pPr>
          <a:endParaRPr lang="en-US" sz="4600" kern="1200" dirty="0"/>
        </a:p>
      </dsp:txBody>
      <dsp:txXfrm rot="-5400000">
        <a:off x="532116" y="1635770"/>
        <a:ext cx="395929" cy="703355"/>
      </dsp:txXfrm>
    </dsp:sp>
    <dsp:sp modelId="{FCCF5828-2B47-4455-B87E-18BEC3F52B17}">
      <dsp:nvSpPr>
        <dsp:cNvPr id="0" name=""/>
        <dsp:cNvSpPr/>
      </dsp:nvSpPr>
      <dsp:spPr>
        <a:xfrm rot="5400000">
          <a:off x="3710269" y="-898446"/>
          <a:ext cx="1316344" cy="5901680"/>
        </a:xfrm>
        <a:prstGeom prst="round2Same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b="1" kern="1200" dirty="0">
              <a:latin typeface="Times New Roman" panose="02020603050405020304" pitchFamily="18" charset="0"/>
              <a:ea typeface="Calibri" panose="020F0502020204030204" pitchFamily="34" charset="0"/>
              <a:cs typeface="Times New Roman" pitchFamily="18" charset="0"/>
            </a:rPr>
            <a:t>The current system  requires numerous paper forms, with data stores spread throughout the hospital management   infrastructure.</a:t>
          </a:r>
          <a:endParaRPr lang="en-US" sz="1800" b="1" kern="1200" dirty="0"/>
        </a:p>
      </dsp:txBody>
      <dsp:txXfrm rot="-5400000">
        <a:off x="1417602" y="1458480"/>
        <a:ext cx="5837421" cy="1187826"/>
      </dsp:txXfrm>
    </dsp:sp>
    <dsp:sp modelId="{0F799BDC-2715-4595-A826-CCDA89BCEE0E}">
      <dsp:nvSpPr>
        <dsp:cNvPr id="0" name=""/>
        <dsp:cNvSpPr/>
      </dsp:nvSpPr>
      <dsp:spPr>
        <a:xfrm>
          <a:off x="257833" y="2748751"/>
          <a:ext cx="988777" cy="790341"/>
        </a:xfrm>
        <a:prstGeom prst="stripedRightArrow">
          <a:avLst/>
        </a:prstGeom>
        <a:gradFill rotWithShape="0">
          <a:gsLst>
            <a:gs pos="0">
              <a:schemeClr val="dk2">
                <a:hueOff val="0"/>
                <a:satOff val="0"/>
                <a:lumOff val="0"/>
                <a:alphaOff val="0"/>
                <a:tint val="60000"/>
                <a:lumMod val="110000"/>
              </a:schemeClr>
            </a:gs>
            <a:gs pos="100000">
              <a:schemeClr val="dk2">
                <a:hueOff val="0"/>
                <a:satOff val="0"/>
                <a:lumOff val="0"/>
                <a:alphaOff val="0"/>
                <a:tint val="82000"/>
              </a:schemeClr>
            </a:gs>
          </a:gsLst>
          <a:lin ang="5400000" scaled="0"/>
        </a:gradFill>
        <a:ln w="9525" cap="rnd"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27305" tIns="27305" rIns="27305" bIns="27305" numCol="1" spcCol="1270" anchor="ctr" anchorCtr="0">
          <a:noAutofit/>
        </a:bodyPr>
        <a:lstStyle/>
        <a:p>
          <a:pPr marL="0" lvl="0" indent="0" algn="ctr" defTabSz="1911350" rtl="0">
            <a:lnSpc>
              <a:spcPct val="90000"/>
            </a:lnSpc>
            <a:spcBef>
              <a:spcPct val="0"/>
            </a:spcBef>
            <a:spcAft>
              <a:spcPct val="35000"/>
            </a:spcAft>
            <a:buNone/>
          </a:pPr>
          <a:endParaRPr lang="en-US" sz="4300" kern="1200"/>
        </a:p>
      </dsp:txBody>
      <dsp:txXfrm rot="-5400000">
        <a:off x="517589" y="2810071"/>
        <a:ext cx="395171" cy="667701"/>
      </dsp:txXfrm>
    </dsp:sp>
    <dsp:sp modelId="{F3DBD4E5-6557-47C9-9AC2-6DCC0229ACCE}">
      <dsp:nvSpPr>
        <dsp:cNvPr id="0" name=""/>
        <dsp:cNvSpPr/>
      </dsp:nvSpPr>
      <dsp:spPr>
        <a:xfrm rot="5400000">
          <a:off x="3710269" y="150058"/>
          <a:ext cx="1316344" cy="5901680"/>
        </a:xfrm>
        <a:prstGeom prst="round2Same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b="1" kern="1200" dirty="0">
              <a:latin typeface="Times New Roman" panose="02020603050405020304" pitchFamily="18" charset="0"/>
              <a:ea typeface="Calibri" panose="020F0502020204030204" pitchFamily="34" charset="0"/>
              <a:cs typeface="Times New Roman" pitchFamily="18" charset="0"/>
            </a:rPr>
            <a:t>Often  information  (on forms) is incomplete, or does  not  follow  management  standards</a:t>
          </a:r>
          <a:endParaRPr lang="en-US" sz="1800" b="1" kern="1200" dirty="0"/>
        </a:p>
      </dsp:txBody>
      <dsp:txXfrm rot="-5400000">
        <a:off x="1417602" y="2506985"/>
        <a:ext cx="5837421" cy="11878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D8F2C-3F0D-4845-9606-0F815F995479}">
      <dsp:nvSpPr>
        <dsp:cNvPr id="0" name=""/>
        <dsp:cNvSpPr/>
      </dsp:nvSpPr>
      <dsp:spPr>
        <a:xfrm>
          <a:off x="234853" y="518537"/>
          <a:ext cx="788093" cy="538020"/>
        </a:xfrm>
        <a:prstGeom prst="stripedRightArrow">
          <a:avLst/>
        </a:prstGeom>
        <a:gradFill rotWithShape="0">
          <a:gsLst>
            <a:gs pos="0">
              <a:schemeClr val="dk2">
                <a:hueOff val="0"/>
                <a:satOff val="0"/>
                <a:lumOff val="0"/>
                <a:alphaOff val="0"/>
                <a:tint val="60000"/>
                <a:lumMod val="110000"/>
              </a:schemeClr>
            </a:gs>
            <a:gs pos="100000">
              <a:schemeClr val="dk2">
                <a:hueOff val="0"/>
                <a:satOff val="0"/>
                <a:lumOff val="0"/>
                <a:alphaOff val="0"/>
                <a:tint val="82000"/>
              </a:schemeClr>
            </a:gs>
          </a:gsLst>
          <a:lin ang="5400000" scaled="0"/>
        </a:gradFill>
        <a:ln w="9525" cap="rnd"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23495" tIns="23495" rIns="23495" bIns="23495" numCol="1" spcCol="1270" anchor="ctr" anchorCtr="0">
          <a:noAutofit/>
        </a:bodyPr>
        <a:lstStyle/>
        <a:p>
          <a:pPr marL="0" lvl="0" indent="0" algn="ctr" defTabSz="1644650" rtl="0">
            <a:lnSpc>
              <a:spcPct val="90000"/>
            </a:lnSpc>
            <a:spcBef>
              <a:spcPct val="0"/>
            </a:spcBef>
            <a:spcAft>
              <a:spcPct val="35000"/>
            </a:spcAft>
            <a:buNone/>
          </a:pPr>
          <a:endParaRPr lang="en-US" sz="3700" kern="1200"/>
        </a:p>
      </dsp:txBody>
      <dsp:txXfrm rot="-5400000">
        <a:off x="469175" y="502786"/>
        <a:ext cx="269010" cy="569522"/>
      </dsp:txXfrm>
    </dsp:sp>
    <dsp:sp modelId="{71EB9F3D-CF0E-4C7E-B79E-B99BF8083465}">
      <dsp:nvSpPr>
        <dsp:cNvPr id="0" name=""/>
        <dsp:cNvSpPr/>
      </dsp:nvSpPr>
      <dsp:spPr>
        <a:xfrm rot="5400000">
          <a:off x="3844689" y="-2446876"/>
          <a:ext cx="1063236" cy="6553606"/>
        </a:xfrm>
        <a:prstGeom prst="round2Same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b="1" kern="1200" dirty="0">
              <a:latin typeface="Times New Roman" panose="02020603050405020304" pitchFamily="18" charset="0"/>
              <a:ea typeface="Times New Roman" panose="02020603050405020304" pitchFamily="18" charset="0"/>
              <a:cs typeface="Times New Roman" panose="02020603050405020304" pitchFamily="18" charset="0"/>
            </a:rPr>
            <a:t>Fast report generation is not possible. </a:t>
          </a:r>
          <a:endParaRPr lang="en-US" sz="1800" b="1" kern="1200" dirty="0"/>
        </a:p>
      </dsp:txBody>
      <dsp:txXfrm rot="-5400000">
        <a:off x="1099505" y="350211"/>
        <a:ext cx="6501703" cy="959430"/>
      </dsp:txXfrm>
    </dsp:sp>
    <dsp:sp modelId="{8EF3BFEE-10FE-4EC8-96FB-22231168AC03}">
      <dsp:nvSpPr>
        <dsp:cNvPr id="0" name=""/>
        <dsp:cNvSpPr/>
      </dsp:nvSpPr>
      <dsp:spPr>
        <a:xfrm>
          <a:off x="197528" y="1309766"/>
          <a:ext cx="795036" cy="614172"/>
        </a:xfrm>
        <a:prstGeom prst="stripedRightArrow">
          <a:avLst/>
        </a:prstGeom>
        <a:gradFill rotWithShape="0">
          <a:gsLst>
            <a:gs pos="0">
              <a:schemeClr val="dk2">
                <a:hueOff val="0"/>
                <a:satOff val="0"/>
                <a:lumOff val="0"/>
                <a:alphaOff val="0"/>
                <a:tint val="60000"/>
                <a:lumMod val="110000"/>
              </a:schemeClr>
            </a:gs>
            <a:gs pos="100000">
              <a:schemeClr val="dk2">
                <a:hueOff val="0"/>
                <a:satOff val="0"/>
                <a:lumOff val="0"/>
                <a:alphaOff val="0"/>
                <a:tint val="82000"/>
              </a:schemeClr>
            </a:gs>
          </a:gsLst>
          <a:lin ang="5400000" scaled="0"/>
        </a:gradFill>
        <a:ln w="9525" cap="rnd"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endParaRPr lang="en-US" sz="3500" kern="1200" dirty="0"/>
        </a:p>
      </dsp:txBody>
      <dsp:txXfrm rot="-5400000">
        <a:off x="412713" y="1344088"/>
        <a:ext cx="307086" cy="545529"/>
      </dsp:txXfrm>
    </dsp:sp>
    <dsp:sp modelId="{FCCF5828-2B47-4455-B87E-18BEC3F52B17}">
      <dsp:nvSpPr>
        <dsp:cNvPr id="0" name=""/>
        <dsp:cNvSpPr/>
      </dsp:nvSpPr>
      <dsp:spPr>
        <a:xfrm rot="5400000">
          <a:off x="3865823" y="-1609577"/>
          <a:ext cx="1020968" cy="6553606"/>
        </a:xfrm>
        <a:prstGeom prst="round2Same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IN" sz="1800" b="1" kern="1200" dirty="0">
              <a:latin typeface="Times New Roman" pitchFamily="18" charset="0"/>
              <a:cs typeface="Times New Roman" pitchFamily="18" charset="0"/>
            </a:rPr>
            <a:t>Sensitive patient data could fall into the wrong hands as the data is store in registers</a:t>
          </a:r>
          <a:endParaRPr lang="en-US" sz="1800" b="1" kern="1200" dirty="0"/>
        </a:p>
      </dsp:txBody>
      <dsp:txXfrm rot="-5400000">
        <a:off x="1099504" y="1206582"/>
        <a:ext cx="6503766" cy="921288"/>
      </dsp:txXfrm>
    </dsp:sp>
    <dsp:sp modelId="{0F799BDC-2715-4595-A826-CCDA89BCEE0E}">
      <dsp:nvSpPr>
        <dsp:cNvPr id="0" name=""/>
        <dsp:cNvSpPr/>
      </dsp:nvSpPr>
      <dsp:spPr>
        <a:xfrm>
          <a:off x="199977" y="2210263"/>
          <a:ext cx="766904" cy="612995"/>
        </a:xfrm>
        <a:prstGeom prst="stripedRightArrow">
          <a:avLst/>
        </a:prstGeom>
        <a:gradFill rotWithShape="0">
          <a:gsLst>
            <a:gs pos="0">
              <a:schemeClr val="dk2">
                <a:hueOff val="0"/>
                <a:satOff val="0"/>
                <a:lumOff val="0"/>
                <a:alphaOff val="0"/>
                <a:tint val="60000"/>
                <a:lumMod val="110000"/>
              </a:schemeClr>
            </a:gs>
            <a:gs pos="100000">
              <a:schemeClr val="dk2">
                <a:hueOff val="0"/>
                <a:satOff val="0"/>
                <a:lumOff val="0"/>
                <a:alphaOff val="0"/>
                <a:tint val="82000"/>
              </a:schemeClr>
            </a:gs>
          </a:gsLst>
          <a:lin ang="5400000" scaled="0"/>
        </a:gradFill>
        <a:ln w="9525" cap="rnd"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marL="0" lvl="0" indent="0" algn="ctr" defTabSz="1466850" rtl="0">
            <a:lnSpc>
              <a:spcPct val="90000"/>
            </a:lnSpc>
            <a:spcBef>
              <a:spcPct val="0"/>
            </a:spcBef>
            <a:spcAft>
              <a:spcPct val="35000"/>
            </a:spcAft>
            <a:buNone/>
          </a:pPr>
          <a:endParaRPr lang="en-US" sz="3300" kern="1200"/>
        </a:p>
      </dsp:txBody>
      <dsp:txXfrm rot="-5400000">
        <a:off x="401446" y="2257823"/>
        <a:ext cx="306497" cy="517875"/>
      </dsp:txXfrm>
    </dsp:sp>
    <dsp:sp modelId="{F3DBD4E5-6557-47C9-9AC2-6DCC0229ACCE}">
      <dsp:nvSpPr>
        <dsp:cNvPr id="0" name=""/>
        <dsp:cNvSpPr/>
      </dsp:nvSpPr>
      <dsp:spPr>
        <a:xfrm rot="5400000">
          <a:off x="3865823" y="-793411"/>
          <a:ext cx="1020968" cy="6553606"/>
        </a:xfrm>
        <a:prstGeom prst="round2Same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b="1" kern="1200" dirty="0">
              <a:latin typeface="Times New Roman" panose="02020603050405020304" pitchFamily="18" charset="0"/>
              <a:ea typeface="Times New Roman" panose="02020603050405020304" pitchFamily="18" charset="0"/>
              <a:cs typeface="Times New Roman" panose="02020603050405020304" pitchFamily="18" charset="0"/>
            </a:rPr>
            <a:t>Lack of communication between patient and doctor </a:t>
          </a:r>
          <a:endParaRPr lang="en-US" sz="1800" b="1" kern="1200" dirty="0"/>
        </a:p>
      </dsp:txBody>
      <dsp:txXfrm rot="-5400000">
        <a:off x="1099504" y="2022748"/>
        <a:ext cx="6503766" cy="921288"/>
      </dsp:txXfrm>
    </dsp:sp>
    <dsp:sp modelId="{A4939D45-DDAD-46D0-A790-90C55C4490F1}">
      <dsp:nvSpPr>
        <dsp:cNvPr id="0" name=""/>
        <dsp:cNvSpPr/>
      </dsp:nvSpPr>
      <dsp:spPr>
        <a:xfrm>
          <a:off x="199977" y="3026428"/>
          <a:ext cx="766904" cy="612995"/>
        </a:xfrm>
        <a:prstGeom prst="stripedRightArrow">
          <a:avLst/>
        </a:prstGeom>
        <a:gradFill rotWithShape="0">
          <a:gsLst>
            <a:gs pos="0">
              <a:schemeClr val="dk2">
                <a:hueOff val="0"/>
                <a:satOff val="0"/>
                <a:lumOff val="0"/>
                <a:alphaOff val="0"/>
                <a:tint val="60000"/>
                <a:lumMod val="110000"/>
              </a:schemeClr>
            </a:gs>
            <a:gs pos="100000">
              <a:schemeClr val="dk2">
                <a:hueOff val="0"/>
                <a:satOff val="0"/>
                <a:lumOff val="0"/>
                <a:alphaOff val="0"/>
                <a:tint val="82000"/>
              </a:schemeClr>
            </a:gs>
          </a:gsLst>
          <a:lin ang="5400000" scaled="0"/>
        </a:gradFill>
        <a:ln w="9525" cap="rnd"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marL="0" lvl="0" indent="0" algn="ctr" defTabSz="1466850" rtl="0">
            <a:lnSpc>
              <a:spcPct val="90000"/>
            </a:lnSpc>
            <a:spcBef>
              <a:spcPct val="0"/>
            </a:spcBef>
            <a:spcAft>
              <a:spcPct val="35000"/>
            </a:spcAft>
            <a:buNone/>
          </a:pPr>
          <a:endParaRPr lang="en-US" sz="3300" kern="1200"/>
        </a:p>
      </dsp:txBody>
      <dsp:txXfrm rot="-5400000">
        <a:off x="401446" y="3073988"/>
        <a:ext cx="306497" cy="517875"/>
      </dsp:txXfrm>
    </dsp:sp>
    <dsp:sp modelId="{2B7A90B6-117A-439D-9386-39E9B92ED30E}">
      <dsp:nvSpPr>
        <dsp:cNvPr id="0" name=""/>
        <dsp:cNvSpPr/>
      </dsp:nvSpPr>
      <dsp:spPr>
        <a:xfrm rot="5400000">
          <a:off x="3865823" y="22753"/>
          <a:ext cx="1020968" cy="6553606"/>
        </a:xfrm>
        <a:prstGeom prst="round2Same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b="1" kern="1200" dirty="0">
              <a:latin typeface="Times New Roman" panose="02020603050405020304" pitchFamily="18" charset="0"/>
              <a:ea typeface="Times New Roman" panose="02020603050405020304" pitchFamily="18" charset="0"/>
              <a:cs typeface="Times New Roman" panose="02020603050405020304" pitchFamily="18" charset="0"/>
            </a:rPr>
            <a:t>No central database can be created as information is not available in database</a:t>
          </a:r>
          <a:endParaRPr lang="en-US" sz="1800" b="1" kern="1200" dirty="0"/>
        </a:p>
      </dsp:txBody>
      <dsp:txXfrm rot="-5400000">
        <a:off x="1099504" y="2838912"/>
        <a:ext cx="6503766" cy="9212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28D17-990E-438C-99D1-FCEF2CAC9BC4}">
      <dsp:nvSpPr>
        <dsp:cNvPr id="0" name=""/>
        <dsp:cNvSpPr/>
      </dsp:nvSpPr>
      <dsp:spPr>
        <a:xfrm rot="10800000">
          <a:off x="1855699" y="1462"/>
          <a:ext cx="6181253" cy="1195067"/>
        </a:xfrm>
        <a:prstGeom prst="homePlat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6991" tIns="68580" rIns="128016"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t>The E health care management  system is design for Any hospital to replace their existing manual, paper based system. </a:t>
          </a:r>
        </a:p>
      </dsp:txBody>
      <dsp:txXfrm rot="10800000">
        <a:off x="2154466" y="1462"/>
        <a:ext cx="5882486" cy="1195067"/>
      </dsp:txXfrm>
    </dsp:sp>
    <dsp:sp modelId="{D2C26A8C-981F-4B03-ADD6-757896451389}">
      <dsp:nvSpPr>
        <dsp:cNvPr id="0" name=""/>
        <dsp:cNvSpPr/>
      </dsp:nvSpPr>
      <dsp:spPr>
        <a:xfrm>
          <a:off x="1283488" y="2227"/>
          <a:ext cx="1195067" cy="1195067"/>
        </a:xfrm>
        <a:prstGeom prst="ellipse">
          <a:avLst/>
        </a:prstGeom>
        <a:blipFill rotWithShape="1">
          <a:blip xmlns:r="http://schemas.openxmlformats.org/officeDocument/2006/relationships" r:embed="rId1"/>
          <a:stretch>
            <a:fillRect/>
          </a:stretch>
        </a:blip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728E69-ECB7-4E61-A02B-DFBF82D59D34}">
      <dsp:nvSpPr>
        <dsp:cNvPr id="0" name=""/>
        <dsp:cNvSpPr/>
      </dsp:nvSpPr>
      <dsp:spPr>
        <a:xfrm rot="10800000">
          <a:off x="1855699" y="1553266"/>
          <a:ext cx="6181253" cy="1195067"/>
        </a:xfrm>
        <a:prstGeom prst="homePlat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6991" tIns="68580" rIns="128016"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t>The new system  controls the following information such as  patient information, room availability, staff and operating room schedules, and patient invoices.</a:t>
          </a:r>
        </a:p>
      </dsp:txBody>
      <dsp:txXfrm rot="10800000">
        <a:off x="2154466" y="1553266"/>
        <a:ext cx="5882486" cy="1195067"/>
      </dsp:txXfrm>
    </dsp:sp>
    <dsp:sp modelId="{BF2CF82E-072A-42CE-8F48-FECA6F6F4C62}">
      <dsp:nvSpPr>
        <dsp:cNvPr id="0" name=""/>
        <dsp:cNvSpPr/>
      </dsp:nvSpPr>
      <dsp:spPr>
        <a:xfrm>
          <a:off x="1258165" y="1553266"/>
          <a:ext cx="1195067" cy="1195067"/>
        </a:xfrm>
        <a:prstGeom prst="ellipse">
          <a:avLst/>
        </a:prstGeom>
        <a:blipFill rotWithShape="1">
          <a:blip xmlns:r="http://schemas.openxmlformats.org/officeDocument/2006/relationships" r:embed="rId2"/>
          <a:stretch>
            <a:fillRect/>
          </a:stretch>
        </a:blip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C3D9E4-B2A4-46C2-AF9F-968387F0727E}">
      <dsp:nvSpPr>
        <dsp:cNvPr id="0" name=""/>
        <dsp:cNvSpPr/>
      </dsp:nvSpPr>
      <dsp:spPr>
        <a:xfrm rot="10800000">
          <a:off x="1855699" y="3105070"/>
          <a:ext cx="6181253" cy="1195067"/>
        </a:xfrm>
        <a:prstGeom prst="homePlat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6991" tIns="68580" rIns="128016"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t>These services are to be provided in an efficient, cost effective manner, with the goal of reducing the time and resource currently required for such task.</a:t>
          </a:r>
        </a:p>
      </dsp:txBody>
      <dsp:txXfrm rot="10800000">
        <a:off x="2154466" y="3105070"/>
        <a:ext cx="5882486" cy="1195067"/>
      </dsp:txXfrm>
    </dsp:sp>
    <dsp:sp modelId="{E18AC0C5-ED1A-4208-A41D-07150A4D7575}">
      <dsp:nvSpPr>
        <dsp:cNvPr id="0" name=""/>
        <dsp:cNvSpPr/>
      </dsp:nvSpPr>
      <dsp:spPr>
        <a:xfrm>
          <a:off x="1258165" y="3105070"/>
          <a:ext cx="1195067" cy="1195067"/>
        </a:xfrm>
        <a:prstGeom prst="ellipse">
          <a:avLst/>
        </a:prstGeom>
        <a:blipFill rotWithShape="1">
          <a:blip xmlns:r="http://schemas.openxmlformats.org/officeDocument/2006/relationships" r:embed="rId3"/>
          <a:stretch>
            <a:fillRect/>
          </a:stretch>
        </a:blip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15FE39-9A6F-402D-963B-D40F16987804}">
      <dsp:nvSpPr>
        <dsp:cNvPr id="0" name=""/>
        <dsp:cNvSpPr/>
      </dsp:nvSpPr>
      <dsp:spPr>
        <a:xfrm>
          <a:off x="5233400" y="1835300"/>
          <a:ext cx="4109491" cy="651914"/>
        </a:xfrm>
        <a:custGeom>
          <a:avLst/>
          <a:gdLst/>
          <a:ahLst/>
          <a:cxnLst/>
          <a:rect l="0" t="0" r="0" b="0"/>
          <a:pathLst>
            <a:path>
              <a:moveTo>
                <a:pt x="0" y="0"/>
              </a:moveTo>
              <a:lnTo>
                <a:pt x="0" y="444260"/>
              </a:lnTo>
              <a:lnTo>
                <a:pt x="4109491" y="444260"/>
              </a:lnTo>
              <a:lnTo>
                <a:pt x="4109491" y="651914"/>
              </a:lnTo>
            </a:path>
          </a:pathLst>
        </a:custGeom>
        <a:noFill/>
        <a:ln w="19050" cap="rnd" cmpd="sng" algn="ctr">
          <a:solidFill>
            <a:schemeClr val="accent2">
              <a:lumMod val="60000"/>
              <a:lumOff val="4000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7EC9931-691E-48E4-9D2E-D9DEF2274B5B}">
      <dsp:nvSpPr>
        <dsp:cNvPr id="0" name=""/>
        <dsp:cNvSpPr/>
      </dsp:nvSpPr>
      <dsp:spPr>
        <a:xfrm>
          <a:off x="5233400" y="1835300"/>
          <a:ext cx="1369830" cy="651914"/>
        </a:xfrm>
        <a:custGeom>
          <a:avLst/>
          <a:gdLst/>
          <a:ahLst/>
          <a:cxnLst/>
          <a:rect l="0" t="0" r="0" b="0"/>
          <a:pathLst>
            <a:path>
              <a:moveTo>
                <a:pt x="0" y="0"/>
              </a:moveTo>
              <a:lnTo>
                <a:pt x="0" y="444260"/>
              </a:lnTo>
              <a:lnTo>
                <a:pt x="1369830" y="444260"/>
              </a:lnTo>
              <a:lnTo>
                <a:pt x="1369830" y="651914"/>
              </a:lnTo>
            </a:path>
          </a:pathLst>
        </a:custGeom>
        <a:noFill/>
        <a:ln w="19050" cap="rnd" cmpd="sng" algn="ctr">
          <a:solidFill>
            <a:schemeClr val="accent2">
              <a:lumMod val="40000"/>
              <a:lumOff val="6000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7AA3C5F-89F2-4E75-8199-615E539D5667}">
      <dsp:nvSpPr>
        <dsp:cNvPr id="0" name=""/>
        <dsp:cNvSpPr/>
      </dsp:nvSpPr>
      <dsp:spPr>
        <a:xfrm>
          <a:off x="3863570" y="1835300"/>
          <a:ext cx="1369830" cy="651914"/>
        </a:xfrm>
        <a:custGeom>
          <a:avLst/>
          <a:gdLst/>
          <a:ahLst/>
          <a:cxnLst/>
          <a:rect l="0" t="0" r="0" b="0"/>
          <a:pathLst>
            <a:path>
              <a:moveTo>
                <a:pt x="1369830" y="0"/>
              </a:moveTo>
              <a:lnTo>
                <a:pt x="1369830" y="444260"/>
              </a:lnTo>
              <a:lnTo>
                <a:pt x="0" y="444260"/>
              </a:lnTo>
              <a:lnTo>
                <a:pt x="0" y="651914"/>
              </a:lnTo>
            </a:path>
          </a:pathLst>
        </a:custGeom>
        <a:noFill/>
        <a:ln w="19050" cap="rnd" cmpd="sng" algn="ctr">
          <a:solidFill>
            <a:schemeClr val="accent2">
              <a:lumMod val="60000"/>
              <a:lumOff val="4000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5936EEC-32BB-4EB3-8F19-320C4B3B74B4}">
      <dsp:nvSpPr>
        <dsp:cNvPr id="0" name=""/>
        <dsp:cNvSpPr/>
      </dsp:nvSpPr>
      <dsp:spPr>
        <a:xfrm>
          <a:off x="1123909" y="1835300"/>
          <a:ext cx="4109491" cy="651914"/>
        </a:xfrm>
        <a:custGeom>
          <a:avLst/>
          <a:gdLst/>
          <a:ahLst/>
          <a:cxnLst/>
          <a:rect l="0" t="0" r="0" b="0"/>
          <a:pathLst>
            <a:path>
              <a:moveTo>
                <a:pt x="4109491" y="0"/>
              </a:moveTo>
              <a:lnTo>
                <a:pt x="4109491" y="444260"/>
              </a:lnTo>
              <a:lnTo>
                <a:pt x="0" y="444260"/>
              </a:lnTo>
              <a:lnTo>
                <a:pt x="0" y="651914"/>
              </a:lnTo>
            </a:path>
          </a:pathLst>
        </a:custGeom>
        <a:noFill/>
        <a:ln w="19050" cap="rnd" cmpd="sng" algn="ctr">
          <a:solidFill>
            <a:schemeClr val="accent2">
              <a:lumMod val="60000"/>
              <a:lumOff val="4000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5CE014A-5335-4F0A-A87F-897124990615}">
      <dsp:nvSpPr>
        <dsp:cNvPr id="0" name=""/>
        <dsp:cNvSpPr/>
      </dsp:nvSpPr>
      <dsp:spPr>
        <a:xfrm>
          <a:off x="4112630" y="411921"/>
          <a:ext cx="2241540" cy="1423378"/>
        </a:xfrm>
        <a:prstGeom prst="roundRect">
          <a:avLst>
            <a:gd name="adj" fmla="val 10000"/>
          </a:avLst>
        </a:prstGeom>
        <a:gradFill rotWithShape="0">
          <a:gsLst>
            <a:gs pos="0">
              <a:schemeClr val="lt1">
                <a:hueOff val="0"/>
                <a:satOff val="0"/>
                <a:lumOff val="0"/>
                <a:alphaOff val="0"/>
                <a:tint val="96000"/>
                <a:lumMod val="104000"/>
              </a:schemeClr>
            </a:gs>
            <a:gs pos="100000">
              <a:schemeClr val="l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34A5F48-9C7E-460F-A0BA-3C01EAA9F578}">
      <dsp:nvSpPr>
        <dsp:cNvPr id="0" name=""/>
        <dsp:cNvSpPr/>
      </dsp:nvSpPr>
      <dsp:spPr>
        <a:xfrm>
          <a:off x="4361690" y="648528"/>
          <a:ext cx="2241540" cy="1423378"/>
        </a:xfrm>
        <a:prstGeom prst="roundRect">
          <a:avLst>
            <a:gd name="adj" fmla="val 10000"/>
          </a:avLst>
        </a:prstGeom>
        <a:solidFill>
          <a:schemeClr val="dk1">
            <a:alpha val="90000"/>
            <a:tint val="40000"/>
            <a:hueOff val="0"/>
            <a:satOff val="0"/>
            <a:lumOff val="0"/>
            <a:alphaOff val="0"/>
          </a:schemeClr>
        </a:solidFill>
        <a:ln w="9525" cap="rnd" cmpd="sng" algn="ctr">
          <a:solidFill>
            <a:schemeClr val="dk1">
              <a:hueOff val="0"/>
              <a:satOff val="0"/>
              <a:lumOff val="0"/>
              <a:alphaOff val="0"/>
            </a:schemeClr>
          </a:solidFill>
          <a:prstDash val="solid"/>
        </a:ln>
        <a:effectLst>
          <a:innerShdw blurRad="50800" dist="25400" dir="13500000">
            <a:srgbClr val="000000">
              <a:alpha val="55000"/>
            </a:srgbClr>
          </a:inn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100000"/>
            </a:lnSpc>
            <a:spcBef>
              <a:spcPct val="0"/>
            </a:spcBef>
            <a:spcAft>
              <a:spcPct val="35000"/>
            </a:spcAft>
            <a:buNone/>
          </a:pPr>
          <a:r>
            <a:rPr lang="en-US" sz="2000" b="1" i="0" kern="1200" dirty="0">
              <a:solidFill>
                <a:schemeClr val="tx2">
                  <a:lumMod val="10000"/>
                </a:schemeClr>
              </a:solidFill>
              <a:effectLst>
                <a:outerShdw blurRad="38100" dist="38100" dir="2700000" algn="tl">
                  <a:srgbClr val="000000">
                    <a:alpha val="43137"/>
                  </a:srgbClr>
                </a:outerShdw>
              </a:effectLst>
              <a:latin typeface="Algerian" pitchFamily="82" charset="0"/>
              <a:ea typeface="Calibri" panose="020F0502020204030204" pitchFamily="34" charset="0"/>
              <a:cs typeface="Times New Roman" panose="02020603050405020304" pitchFamily="18" charset="0"/>
            </a:rPr>
            <a:t>ADVANTAGES of Proposed </a:t>
          </a:r>
          <a:r>
            <a:rPr lang="en-US" sz="2800" b="1" i="0" kern="1200" dirty="0">
              <a:solidFill>
                <a:schemeClr val="tx2">
                  <a:lumMod val="10000"/>
                </a:schemeClr>
              </a:solidFill>
              <a:effectLst>
                <a:outerShdw blurRad="38100" dist="38100" dir="2700000" algn="tl">
                  <a:srgbClr val="000000">
                    <a:alpha val="43137"/>
                  </a:srgbClr>
                </a:outerShdw>
              </a:effectLst>
              <a:latin typeface="Algerian" pitchFamily="82" charset="0"/>
              <a:ea typeface="Calibri" panose="020F0502020204030204" pitchFamily="34" charset="0"/>
              <a:cs typeface="Times New Roman" panose="02020603050405020304" pitchFamily="18" charset="0"/>
            </a:rPr>
            <a:t>system</a:t>
          </a:r>
          <a:endParaRPr lang="en-US" sz="2800" b="1" i="0" kern="1200" dirty="0">
            <a:solidFill>
              <a:schemeClr val="tx2">
                <a:lumMod val="10000"/>
              </a:schemeClr>
            </a:solidFill>
          </a:endParaRPr>
        </a:p>
      </dsp:txBody>
      <dsp:txXfrm>
        <a:off x="4403379" y="690217"/>
        <a:ext cx="2158162" cy="1340000"/>
      </dsp:txXfrm>
    </dsp:sp>
    <dsp:sp modelId="{6D2A1FDC-828C-45E2-90A1-E4D6350152FC}">
      <dsp:nvSpPr>
        <dsp:cNvPr id="0" name=""/>
        <dsp:cNvSpPr/>
      </dsp:nvSpPr>
      <dsp:spPr>
        <a:xfrm>
          <a:off x="3139" y="2487214"/>
          <a:ext cx="2241540" cy="1423378"/>
        </a:xfrm>
        <a:prstGeom prst="roundRect">
          <a:avLst>
            <a:gd name="adj" fmla="val 10000"/>
          </a:avLst>
        </a:prstGeom>
        <a:gradFill rotWithShape="0">
          <a:gsLst>
            <a:gs pos="0">
              <a:schemeClr val="lt1">
                <a:hueOff val="0"/>
                <a:satOff val="0"/>
                <a:lumOff val="0"/>
                <a:alphaOff val="0"/>
                <a:tint val="96000"/>
                <a:lumMod val="104000"/>
              </a:schemeClr>
            </a:gs>
            <a:gs pos="100000">
              <a:schemeClr val="lt1">
                <a:hueOff val="0"/>
                <a:satOff val="0"/>
                <a:lumOff val="0"/>
                <a:alphaOff val="0"/>
                <a:shade val="84000"/>
                <a:lumMod val="8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EE927B36-4C0A-45CB-9C02-5775FFF1BB79}">
      <dsp:nvSpPr>
        <dsp:cNvPr id="0" name=""/>
        <dsp:cNvSpPr/>
      </dsp:nvSpPr>
      <dsp:spPr>
        <a:xfrm>
          <a:off x="252199" y="2723821"/>
          <a:ext cx="2241540" cy="1423378"/>
        </a:xfrm>
        <a:prstGeom prst="roundRect">
          <a:avLst>
            <a:gd name="adj" fmla="val 10000"/>
          </a:avLst>
        </a:prstGeom>
        <a:solidFill>
          <a:schemeClr val="dk1">
            <a:alpha val="90000"/>
            <a:tint val="40000"/>
            <a:hueOff val="0"/>
            <a:satOff val="0"/>
            <a:lumOff val="0"/>
            <a:alphaOff val="0"/>
          </a:schemeClr>
        </a:solidFill>
        <a:ln w="9525" cap="rnd" cmpd="sng" algn="ctr">
          <a:solidFill>
            <a:schemeClr val="dk1">
              <a:hueOff val="0"/>
              <a:satOff val="0"/>
              <a:lumOff val="0"/>
              <a:alphaOff val="0"/>
            </a:schemeClr>
          </a:solidFill>
          <a:prstDash val="solid"/>
        </a:ln>
        <a:effectLst>
          <a:innerShdw blurRad="50800" dist="25400" dir="13500000">
            <a:srgbClr val="000000">
              <a:alpha val="55000"/>
            </a:srgbClr>
          </a:inn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t>It provides better and efficient service to patient.</a:t>
          </a:r>
        </a:p>
      </dsp:txBody>
      <dsp:txXfrm>
        <a:off x="293888" y="2765510"/>
        <a:ext cx="2158162" cy="1340000"/>
      </dsp:txXfrm>
    </dsp:sp>
    <dsp:sp modelId="{7EDAC946-33F9-49C3-BC3B-540D6C09A1F7}">
      <dsp:nvSpPr>
        <dsp:cNvPr id="0" name=""/>
        <dsp:cNvSpPr/>
      </dsp:nvSpPr>
      <dsp:spPr>
        <a:xfrm>
          <a:off x="2742800" y="2487214"/>
          <a:ext cx="2241540" cy="1423378"/>
        </a:xfrm>
        <a:prstGeom prst="roundRect">
          <a:avLst>
            <a:gd name="adj" fmla="val 10000"/>
          </a:avLst>
        </a:prstGeom>
        <a:gradFill rotWithShape="0">
          <a:gsLst>
            <a:gs pos="0">
              <a:schemeClr val="lt1">
                <a:hueOff val="0"/>
                <a:satOff val="0"/>
                <a:lumOff val="0"/>
                <a:alphaOff val="0"/>
                <a:tint val="96000"/>
                <a:lumMod val="104000"/>
              </a:schemeClr>
            </a:gs>
            <a:gs pos="100000">
              <a:schemeClr val="lt1">
                <a:hueOff val="0"/>
                <a:satOff val="0"/>
                <a:lumOff val="0"/>
                <a:alphaOff val="0"/>
                <a:shade val="84000"/>
                <a:lumMod val="8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1C811DE9-CFDE-43B9-B5F9-1CFC18C1AD21}">
      <dsp:nvSpPr>
        <dsp:cNvPr id="0" name=""/>
        <dsp:cNvSpPr/>
      </dsp:nvSpPr>
      <dsp:spPr>
        <a:xfrm>
          <a:off x="2991860" y="2723821"/>
          <a:ext cx="2241540" cy="1423378"/>
        </a:xfrm>
        <a:prstGeom prst="roundRect">
          <a:avLst>
            <a:gd name="adj" fmla="val 10000"/>
          </a:avLst>
        </a:prstGeom>
        <a:solidFill>
          <a:schemeClr val="dk1">
            <a:alpha val="90000"/>
            <a:tint val="40000"/>
            <a:hueOff val="0"/>
            <a:satOff val="0"/>
            <a:lumOff val="0"/>
            <a:alphaOff val="0"/>
          </a:schemeClr>
        </a:solidFill>
        <a:ln w="9525" cap="rnd" cmpd="sng" algn="ctr">
          <a:solidFill>
            <a:schemeClr val="dk1">
              <a:hueOff val="0"/>
              <a:satOff val="0"/>
              <a:lumOff val="0"/>
              <a:alphaOff val="0"/>
            </a:schemeClr>
          </a:solidFill>
          <a:prstDash val="solid"/>
        </a:ln>
        <a:effectLst>
          <a:innerShdw blurRad="50800" dist="25400" dir="13500000">
            <a:srgbClr val="000000">
              <a:alpha val="55000"/>
            </a:srgbClr>
          </a:inn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t>Reduce the workload of employee.</a:t>
          </a:r>
        </a:p>
      </dsp:txBody>
      <dsp:txXfrm>
        <a:off x="3033549" y="2765510"/>
        <a:ext cx="2158162" cy="1340000"/>
      </dsp:txXfrm>
    </dsp:sp>
    <dsp:sp modelId="{33EC99CD-570C-43C9-B694-525054EF3D3B}">
      <dsp:nvSpPr>
        <dsp:cNvPr id="0" name=""/>
        <dsp:cNvSpPr/>
      </dsp:nvSpPr>
      <dsp:spPr>
        <a:xfrm>
          <a:off x="5482461" y="2487214"/>
          <a:ext cx="2241540" cy="1423378"/>
        </a:xfrm>
        <a:prstGeom prst="roundRect">
          <a:avLst>
            <a:gd name="adj" fmla="val 10000"/>
          </a:avLst>
        </a:prstGeom>
        <a:gradFill rotWithShape="0">
          <a:gsLst>
            <a:gs pos="0">
              <a:schemeClr val="lt1">
                <a:hueOff val="0"/>
                <a:satOff val="0"/>
                <a:lumOff val="0"/>
                <a:alphaOff val="0"/>
                <a:tint val="96000"/>
                <a:lumMod val="104000"/>
              </a:schemeClr>
            </a:gs>
            <a:gs pos="100000">
              <a:schemeClr val="lt1">
                <a:hueOff val="0"/>
                <a:satOff val="0"/>
                <a:lumOff val="0"/>
                <a:alphaOff val="0"/>
                <a:shade val="84000"/>
                <a:lumMod val="8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A2AB6366-7214-48B4-8827-9644052FF5C5}">
      <dsp:nvSpPr>
        <dsp:cNvPr id="0" name=""/>
        <dsp:cNvSpPr/>
      </dsp:nvSpPr>
      <dsp:spPr>
        <a:xfrm>
          <a:off x="5731521" y="2723821"/>
          <a:ext cx="2241540" cy="1423378"/>
        </a:xfrm>
        <a:prstGeom prst="roundRect">
          <a:avLst>
            <a:gd name="adj" fmla="val 10000"/>
          </a:avLst>
        </a:prstGeom>
        <a:solidFill>
          <a:schemeClr val="dk1">
            <a:alpha val="90000"/>
            <a:tint val="40000"/>
            <a:hueOff val="0"/>
            <a:satOff val="0"/>
            <a:lumOff val="0"/>
            <a:alphaOff val="0"/>
          </a:schemeClr>
        </a:solidFill>
        <a:ln w="9525" cap="rnd" cmpd="sng" algn="ctr">
          <a:solidFill>
            <a:schemeClr val="dk1">
              <a:hueOff val="0"/>
              <a:satOff val="0"/>
              <a:lumOff val="0"/>
              <a:alphaOff val="0"/>
            </a:schemeClr>
          </a:solidFill>
          <a:prstDash val="solid"/>
        </a:ln>
        <a:effectLst>
          <a:innerShdw blurRad="50800" dist="25400" dir="13500000">
            <a:srgbClr val="000000">
              <a:alpha val="55000"/>
            </a:srgbClr>
          </a:inn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dirty="0"/>
            <a:t>It is User friendly.</a:t>
          </a:r>
        </a:p>
      </dsp:txBody>
      <dsp:txXfrm>
        <a:off x="5773210" y="2765510"/>
        <a:ext cx="2158162" cy="1340000"/>
      </dsp:txXfrm>
    </dsp:sp>
    <dsp:sp modelId="{E101CD0D-979E-4BFB-BCC3-B6DF6F762234}">
      <dsp:nvSpPr>
        <dsp:cNvPr id="0" name=""/>
        <dsp:cNvSpPr/>
      </dsp:nvSpPr>
      <dsp:spPr>
        <a:xfrm>
          <a:off x="8222121" y="2487214"/>
          <a:ext cx="2241540" cy="1423378"/>
        </a:xfrm>
        <a:prstGeom prst="roundRect">
          <a:avLst>
            <a:gd name="adj" fmla="val 10000"/>
          </a:avLst>
        </a:prstGeom>
        <a:gradFill rotWithShape="0">
          <a:gsLst>
            <a:gs pos="0">
              <a:schemeClr val="lt1">
                <a:hueOff val="0"/>
                <a:satOff val="0"/>
                <a:lumOff val="0"/>
                <a:alphaOff val="0"/>
                <a:tint val="96000"/>
                <a:lumMod val="104000"/>
              </a:schemeClr>
            </a:gs>
            <a:gs pos="100000">
              <a:schemeClr val="lt1">
                <a:hueOff val="0"/>
                <a:satOff val="0"/>
                <a:lumOff val="0"/>
                <a:alphaOff val="0"/>
                <a:shade val="84000"/>
                <a:lumMod val="8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173BBB2C-2B75-4DA0-8DD9-9F45106AE8AC}">
      <dsp:nvSpPr>
        <dsp:cNvPr id="0" name=""/>
        <dsp:cNvSpPr/>
      </dsp:nvSpPr>
      <dsp:spPr>
        <a:xfrm>
          <a:off x="8471181" y="2723821"/>
          <a:ext cx="2241540" cy="1423378"/>
        </a:xfrm>
        <a:prstGeom prst="roundRect">
          <a:avLst>
            <a:gd name="adj" fmla="val 10000"/>
          </a:avLst>
        </a:prstGeom>
        <a:solidFill>
          <a:schemeClr val="dk1">
            <a:alpha val="90000"/>
            <a:tint val="40000"/>
            <a:hueOff val="0"/>
            <a:satOff val="0"/>
            <a:lumOff val="0"/>
            <a:alphaOff val="0"/>
          </a:schemeClr>
        </a:solidFill>
        <a:ln w="9525" cap="rnd" cmpd="sng" algn="ctr">
          <a:solidFill>
            <a:schemeClr val="dk1">
              <a:hueOff val="0"/>
              <a:satOff val="0"/>
              <a:lumOff val="0"/>
              <a:alphaOff val="0"/>
            </a:schemeClr>
          </a:solidFill>
          <a:prstDash val="solid"/>
        </a:ln>
        <a:effectLst>
          <a:innerShdw blurRad="50800" dist="25400" dir="13500000">
            <a:srgbClr val="000000">
              <a:alpha val="55000"/>
            </a:srgbClr>
          </a:inn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kern="1200" dirty="0"/>
            <a:t>Provide facility for proper monitoring reduces paper work and provide data security.</a:t>
          </a:r>
        </a:p>
      </dsp:txBody>
      <dsp:txXfrm>
        <a:off x="8512870" y="2765510"/>
        <a:ext cx="2158162" cy="134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0D6F-5C57-435A-9FF7-CE92A0BCC6EA}">
      <dsp:nvSpPr>
        <dsp:cNvPr id="0" name=""/>
        <dsp:cNvSpPr/>
      </dsp:nvSpPr>
      <dsp:spPr>
        <a:xfrm rot="16200000">
          <a:off x="598368" y="-408081"/>
          <a:ext cx="1635616" cy="2451779"/>
        </a:xfrm>
        <a:prstGeom prst="flowChartManualOperation">
          <a:avLst/>
        </a:prstGeom>
        <a:gradFill rotWithShape="0">
          <a:gsLst>
            <a:gs pos="0">
              <a:schemeClr val="accent2">
                <a:shade val="80000"/>
                <a:hueOff val="0"/>
                <a:satOff val="0"/>
                <a:lumOff val="0"/>
                <a:alphaOff val="0"/>
                <a:tint val="60000"/>
                <a:lumMod val="110000"/>
              </a:schemeClr>
            </a:gs>
            <a:gs pos="100000">
              <a:schemeClr val="accent2">
                <a:shade val="80000"/>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Times New Roman" pitchFamily="18" charset="0"/>
              <a:cs typeface="Times New Roman" pitchFamily="18" charset="0"/>
            </a:rPr>
            <a:t>Hard Disk:</a:t>
          </a:r>
          <a:r>
            <a:rPr lang="en-US" sz="1800" kern="1200" dirty="0">
              <a:latin typeface="Times New Roman" pitchFamily="18" charset="0"/>
              <a:cs typeface="Times New Roman" pitchFamily="18" charset="0"/>
            </a:rPr>
            <a:t>  40 GB</a:t>
          </a:r>
          <a:r>
            <a:rPr lang="en-US" kern="1200" dirty="0">
              <a:latin typeface="Times New Roman" pitchFamily="18" charset="0"/>
              <a:cs typeface="Times New Roman" pitchFamily="18" charset="0"/>
            </a:rPr>
            <a:t>	 </a:t>
          </a:r>
          <a:endParaRPr lang="en-US" sz="500" kern="1200" dirty="0"/>
        </a:p>
      </dsp:txBody>
      <dsp:txXfrm rot="5400000">
        <a:off x="190287" y="327123"/>
        <a:ext cx="2451779" cy="981370"/>
      </dsp:txXfrm>
    </dsp:sp>
    <dsp:sp modelId="{C77D205E-EDEE-4703-B9FA-2DA8738A7E08}">
      <dsp:nvSpPr>
        <dsp:cNvPr id="0" name=""/>
        <dsp:cNvSpPr/>
      </dsp:nvSpPr>
      <dsp:spPr>
        <a:xfrm rot="16200000">
          <a:off x="3157387" y="-380977"/>
          <a:ext cx="1635616" cy="2397570"/>
        </a:xfrm>
        <a:prstGeom prst="flowChartManualOperation">
          <a:avLst/>
        </a:prstGeom>
        <a:gradFill rotWithShape="0">
          <a:gsLst>
            <a:gs pos="0">
              <a:schemeClr val="accent2">
                <a:shade val="80000"/>
                <a:hueOff val="0"/>
                <a:satOff val="873"/>
                <a:lumOff val="5803"/>
                <a:alphaOff val="0"/>
                <a:tint val="60000"/>
                <a:lumMod val="110000"/>
              </a:schemeClr>
            </a:gs>
            <a:gs pos="100000">
              <a:schemeClr val="accent2">
                <a:shade val="80000"/>
                <a:hueOff val="0"/>
                <a:satOff val="873"/>
                <a:lumOff val="5803"/>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itchFamily="18" charset="0"/>
              <a:cs typeface="Times New Roman" pitchFamily="18" charset="0"/>
            </a:rPr>
            <a:t>CPU</a:t>
          </a:r>
          <a:r>
            <a:rPr lang="en-US" sz="2000" kern="1200" dirty="0">
              <a:latin typeface="Times New Roman" pitchFamily="18" charset="0"/>
              <a:cs typeface="Times New Roman" pitchFamily="18" charset="0"/>
            </a:rPr>
            <a:t>: Intel core i3</a:t>
          </a:r>
        </a:p>
        <a:p>
          <a:pPr marL="0" lvl="0" indent="0" algn="ctr" defTabSz="889000">
            <a:lnSpc>
              <a:spcPct val="90000"/>
            </a:lnSpc>
            <a:spcBef>
              <a:spcPct val="0"/>
            </a:spcBef>
            <a:spcAft>
              <a:spcPct val="35000"/>
            </a:spcAft>
            <a:buNone/>
          </a:pPr>
          <a:r>
            <a:rPr lang="en-US" sz="2000" kern="1200" dirty="0">
              <a:latin typeface="Times New Roman" pitchFamily="18" charset="0"/>
              <a:cs typeface="Times New Roman" pitchFamily="18" charset="0"/>
            </a:rPr>
            <a:t>or more</a:t>
          </a:r>
        </a:p>
      </dsp:txBody>
      <dsp:txXfrm rot="5400000">
        <a:off x="2776410" y="327123"/>
        <a:ext cx="2397570" cy="981370"/>
      </dsp:txXfrm>
    </dsp:sp>
    <dsp:sp modelId="{832C4FCA-A7A7-4942-8BC1-DFDA48E5318B}">
      <dsp:nvSpPr>
        <dsp:cNvPr id="0" name=""/>
        <dsp:cNvSpPr/>
      </dsp:nvSpPr>
      <dsp:spPr>
        <a:xfrm rot="16200000">
          <a:off x="5709508" y="-380977"/>
          <a:ext cx="1635616" cy="2397570"/>
        </a:xfrm>
        <a:prstGeom prst="flowChartManualOperation">
          <a:avLst/>
        </a:prstGeom>
        <a:gradFill rotWithShape="0">
          <a:gsLst>
            <a:gs pos="0">
              <a:schemeClr val="accent2">
                <a:shade val="80000"/>
                <a:hueOff val="0"/>
                <a:satOff val="1747"/>
                <a:lumOff val="11607"/>
                <a:alphaOff val="0"/>
                <a:tint val="60000"/>
                <a:lumMod val="110000"/>
              </a:schemeClr>
            </a:gs>
            <a:gs pos="100000">
              <a:schemeClr val="accent2">
                <a:shade val="80000"/>
                <a:hueOff val="0"/>
                <a:satOff val="1747"/>
                <a:lumOff val="11607"/>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itchFamily="18" charset="0"/>
              <a:cs typeface="Times New Roman" pitchFamily="18" charset="0"/>
            </a:rPr>
            <a:t>RAM</a:t>
          </a:r>
          <a:r>
            <a:rPr lang="en-US" sz="2000" kern="1200" dirty="0">
              <a:latin typeface="Times New Roman" pitchFamily="18" charset="0"/>
              <a:cs typeface="Times New Roman" pitchFamily="18" charset="0"/>
            </a:rPr>
            <a:t>: 2GB</a:t>
          </a:r>
        </a:p>
        <a:p>
          <a:pPr marL="0" lvl="0" indent="0" algn="ctr" defTabSz="889000">
            <a:lnSpc>
              <a:spcPct val="90000"/>
            </a:lnSpc>
            <a:spcBef>
              <a:spcPct val="0"/>
            </a:spcBef>
            <a:spcAft>
              <a:spcPct val="35000"/>
            </a:spcAft>
            <a:buNone/>
          </a:pPr>
          <a:r>
            <a:rPr lang="en-US" sz="2000" kern="1200" dirty="0">
              <a:latin typeface="Times New Roman" pitchFamily="18" charset="0"/>
              <a:cs typeface="Times New Roman" pitchFamily="18" charset="0"/>
            </a:rPr>
            <a:t>                  or more</a:t>
          </a:r>
        </a:p>
      </dsp:txBody>
      <dsp:txXfrm rot="5400000">
        <a:off x="5328531" y="327123"/>
        <a:ext cx="2397570" cy="981370"/>
      </dsp:txXfrm>
    </dsp:sp>
    <dsp:sp modelId="{3B655A97-0CAA-42E2-A63E-96D168D998E6}">
      <dsp:nvSpPr>
        <dsp:cNvPr id="0" name=""/>
        <dsp:cNvSpPr/>
      </dsp:nvSpPr>
      <dsp:spPr>
        <a:xfrm rot="16200000">
          <a:off x="8168974" y="-380977"/>
          <a:ext cx="1635616" cy="2397570"/>
        </a:xfrm>
        <a:prstGeom prst="flowChartManualOperation">
          <a:avLst/>
        </a:prstGeom>
        <a:gradFill rotWithShape="0">
          <a:gsLst>
            <a:gs pos="0">
              <a:schemeClr val="accent2">
                <a:shade val="80000"/>
                <a:hueOff val="0"/>
                <a:satOff val="2620"/>
                <a:lumOff val="17410"/>
                <a:alphaOff val="0"/>
                <a:tint val="60000"/>
                <a:lumMod val="110000"/>
              </a:schemeClr>
            </a:gs>
            <a:gs pos="100000">
              <a:schemeClr val="accent2">
                <a:shade val="80000"/>
                <a:hueOff val="0"/>
                <a:satOff val="2620"/>
                <a:lumOff val="1741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itchFamily="18" charset="0"/>
              <a:cs typeface="Times New Roman" pitchFamily="18" charset="0"/>
            </a:rPr>
            <a:t>Processor</a:t>
          </a:r>
          <a:r>
            <a:rPr lang="en-US" sz="2000" kern="1200" dirty="0">
              <a:latin typeface="Times New Roman" pitchFamily="18" charset="0"/>
              <a:cs typeface="Times New Roman" pitchFamily="18" charset="0"/>
            </a:rPr>
            <a:t>: 2.4GHz</a:t>
          </a:r>
        </a:p>
      </dsp:txBody>
      <dsp:txXfrm rot="5400000">
        <a:off x="7787997" y="327123"/>
        <a:ext cx="2397570" cy="9813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3ADEF2-77DD-4FF3-A8F7-15471156A8D7}">
      <dsp:nvSpPr>
        <dsp:cNvPr id="0" name=""/>
        <dsp:cNvSpPr/>
      </dsp:nvSpPr>
      <dsp:spPr>
        <a:xfrm rot="16200000">
          <a:off x="1220998" y="-1216936"/>
          <a:ext cx="1473200" cy="3907073"/>
        </a:xfrm>
        <a:prstGeom prst="flowChartManualOperation">
          <a:avLst/>
        </a:prstGeom>
        <a:gradFill rotWithShape="0">
          <a:gsLst>
            <a:gs pos="0">
              <a:schemeClr val="accent2">
                <a:shade val="80000"/>
                <a:hueOff val="0"/>
                <a:satOff val="0"/>
                <a:lumOff val="0"/>
                <a:alphaOff val="0"/>
                <a:tint val="60000"/>
                <a:lumMod val="110000"/>
              </a:schemeClr>
            </a:gs>
            <a:gs pos="100000">
              <a:schemeClr val="accent2">
                <a:shade val="80000"/>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itchFamily="18" charset="0"/>
              <a:cs typeface="Times New Roman" pitchFamily="18" charset="0"/>
            </a:rPr>
            <a:t>Programming language</a:t>
          </a:r>
          <a:r>
            <a:rPr lang="en-US" sz="2000" kern="1200" dirty="0">
              <a:latin typeface="Times New Roman" pitchFamily="18" charset="0"/>
              <a:cs typeface="Times New Roman" pitchFamily="18" charset="0"/>
            </a:rPr>
            <a:t>:  JAVA</a:t>
          </a:r>
        </a:p>
      </dsp:txBody>
      <dsp:txXfrm rot="5400000">
        <a:off x="4062" y="294640"/>
        <a:ext cx="3907073" cy="883920"/>
      </dsp:txXfrm>
    </dsp:sp>
    <dsp:sp modelId="{E179A2C2-A9E3-46EA-B13B-CA2FEF018DF1}">
      <dsp:nvSpPr>
        <dsp:cNvPr id="0" name=""/>
        <dsp:cNvSpPr/>
      </dsp:nvSpPr>
      <dsp:spPr>
        <a:xfrm rot="16200000">
          <a:off x="5421101" y="-1216936"/>
          <a:ext cx="1473200" cy="3907073"/>
        </a:xfrm>
        <a:prstGeom prst="flowChartManualOperation">
          <a:avLst/>
        </a:prstGeom>
        <a:gradFill rotWithShape="0">
          <a:gsLst>
            <a:gs pos="0">
              <a:schemeClr val="accent2">
                <a:shade val="80000"/>
                <a:hueOff val="0"/>
                <a:satOff val="2620"/>
                <a:lumOff val="17410"/>
                <a:alphaOff val="0"/>
                <a:tint val="60000"/>
                <a:lumMod val="110000"/>
              </a:schemeClr>
            </a:gs>
            <a:gs pos="100000">
              <a:schemeClr val="accent2">
                <a:shade val="80000"/>
                <a:hueOff val="0"/>
                <a:satOff val="2620"/>
                <a:lumOff val="1741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itchFamily="18" charset="0"/>
              <a:cs typeface="Times New Roman" pitchFamily="18" charset="0"/>
            </a:rPr>
            <a:t>Operating system</a:t>
          </a:r>
          <a:r>
            <a:rPr lang="en-US" sz="2000" kern="1200" dirty="0">
              <a:latin typeface="Times New Roman" pitchFamily="18" charset="0"/>
              <a:cs typeface="Times New Roman" pitchFamily="18" charset="0"/>
            </a:rPr>
            <a:t>:  </a:t>
          </a:r>
        </a:p>
        <a:p>
          <a:pPr marL="0" lvl="0" indent="0" algn="ctr" defTabSz="889000">
            <a:lnSpc>
              <a:spcPct val="90000"/>
            </a:lnSpc>
            <a:spcBef>
              <a:spcPct val="0"/>
            </a:spcBef>
            <a:spcAft>
              <a:spcPct val="35000"/>
            </a:spcAft>
            <a:buNone/>
          </a:pPr>
          <a:r>
            <a:rPr lang="en-US" sz="2000" kern="1200" dirty="0">
              <a:latin typeface="Times New Roman" pitchFamily="18" charset="0"/>
              <a:cs typeface="Times New Roman" pitchFamily="18" charset="0"/>
            </a:rPr>
            <a:t>Windows 7 and more</a:t>
          </a:r>
        </a:p>
      </dsp:txBody>
      <dsp:txXfrm rot="5400000">
        <a:off x="4204165" y="294640"/>
        <a:ext cx="3907073" cy="8839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5BACAD-F944-4042-9BFB-52F23EE3F770}">
      <dsp:nvSpPr>
        <dsp:cNvPr id="0" name=""/>
        <dsp:cNvSpPr/>
      </dsp:nvSpPr>
      <dsp:spPr>
        <a:xfrm>
          <a:off x="0" y="184799"/>
          <a:ext cx="9952567" cy="689934"/>
        </a:xfrm>
        <a:prstGeom prst="roundRect">
          <a:avLst/>
        </a:prstGeom>
        <a:solidFill>
          <a:schemeClr val="accent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baseline="0" dirty="0" err="1">
              <a:solidFill>
                <a:schemeClr val="tx1"/>
              </a:solidFill>
            </a:rPr>
            <a:t>java.util</a:t>
          </a:r>
          <a:r>
            <a:rPr lang="en-US" sz="1500" b="1" i="0" kern="1200" baseline="0" dirty="0">
              <a:solidFill>
                <a:schemeClr val="tx1"/>
              </a:solidFill>
            </a:rPr>
            <a:t>.*: </a:t>
          </a:r>
          <a:r>
            <a:rPr lang="en-US" sz="1500" b="1" i="0" kern="1200" baseline="0" dirty="0">
              <a:solidFill>
                <a:schemeClr val="bg1"/>
              </a:solidFill>
            </a:rPr>
            <a:t>This package provides the utility classes for collection framework, events, date, and time manipulation, etc.</a:t>
          </a:r>
          <a:endParaRPr lang="en-IN" sz="1500" b="1" kern="1200" dirty="0">
            <a:solidFill>
              <a:schemeClr val="bg1"/>
            </a:solidFill>
          </a:endParaRPr>
        </a:p>
      </dsp:txBody>
      <dsp:txXfrm>
        <a:off x="33680" y="218479"/>
        <a:ext cx="9885207" cy="622574"/>
      </dsp:txXfrm>
    </dsp:sp>
    <dsp:sp modelId="{C6D6E913-3603-430E-B5B5-45038ADABECC}">
      <dsp:nvSpPr>
        <dsp:cNvPr id="0" name=""/>
        <dsp:cNvSpPr/>
      </dsp:nvSpPr>
      <dsp:spPr>
        <a:xfrm>
          <a:off x="0" y="917933"/>
          <a:ext cx="9952567" cy="68993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baseline="0" dirty="0" err="1"/>
            <a:t>java.lang.String</a:t>
          </a:r>
          <a:r>
            <a:rPr lang="en-US" sz="1500" b="0" i="0" kern="1200" baseline="0" dirty="0"/>
            <a:t>: </a:t>
          </a:r>
          <a:r>
            <a:rPr lang="en-US" sz="1500" b="1" i="0" kern="1200" baseline="0" dirty="0">
              <a:solidFill>
                <a:schemeClr val="bg1"/>
              </a:solidFill>
            </a:rPr>
            <a:t>This is the core class for handling strings in Java. The String class is part of the </a:t>
          </a:r>
          <a:r>
            <a:rPr lang="en-US" sz="1500" b="1" i="0" kern="1200" baseline="0" dirty="0" err="1">
              <a:solidFill>
                <a:schemeClr val="bg1"/>
              </a:solidFill>
            </a:rPr>
            <a:t>java.lang</a:t>
          </a:r>
          <a:r>
            <a:rPr lang="en-US" sz="1500" b="1" i="0" kern="1200" baseline="0" dirty="0">
              <a:solidFill>
                <a:schemeClr val="bg1"/>
              </a:solidFill>
            </a:rPr>
            <a:t> package, so it's automatically imported, and you don't need to explicitly import it.</a:t>
          </a:r>
          <a:endParaRPr lang="en-IN" sz="1500" b="1" kern="1200" dirty="0">
            <a:solidFill>
              <a:schemeClr val="bg1"/>
            </a:solidFill>
          </a:endParaRPr>
        </a:p>
      </dsp:txBody>
      <dsp:txXfrm>
        <a:off x="33680" y="951613"/>
        <a:ext cx="9885207" cy="622574"/>
      </dsp:txXfrm>
    </dsp:sp>
    <dsp:sp modelId="{42E07F6D-3AAA-4EFB-9172-CCD32900DBF2}">
      <dsp:nvSpPr>
        <dsp:cNvPr id="0" name=""/>
        <dsp:cNvSpPr/>
      </dsp:nvSpPr>
      <dsp:spPr>
        <a:xfrm>
          <a:off x="0" y="1651068"/>
          <a:ext cx="9952567" cy="68993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baseline="0" dirty="0"/>
            <a:t>java.io.*</a:t>
          </a:r>
          <a:r>
            <a:rPr lang="en-US" sz="1500" b="0" i="0" kern="1200" baseline="0" dirty="0"/>
            <a:t>: </a:t>
          </a:r>
        </a:p>
        <a:p>
          <a:pPr marL="0" lvl="0" indent="0" algn="l" defTabSz="666750">
            <a:lnSpc>
              <a:spcPct val="90000"/>
            </a:lnSpc>
            <a:spcBef>
              <a:spcPct val="0"/>
            </a:spcBef>
            <a:spcAft>
              <a:spcPct val="35000"/>
            </a:spcAft>
            <a:buNone/>
          </a:pPr>
          <a:r>
            <a:rPr lang="en-US" sz="1500" b="1" i="0" kern="1200" baseline="0" dirty="0">
              <a:solidFill>
                <a:schemeClr val="bg1"/>
              </a:solidFill>
            </a:rPr>
            <a:t>This package provides classes for input and output operations, such as reading and writing to files.</a:t>
          </a:r>
          <a:endParaRPr lang="en-IN" sz="1500" b="1" kern="1200" dirty="0">
            <a:solidFill>
              <a:schemeClr val="bg1"/>
            </a:solidFill>
          </a:endParaRPr>
        </a:p>
      </dsp:txBody>
      <dsp:txXfrm>
        <a:off x="33680" y="1684748"/>
        <a:ext cx="9885207" cy="622574"/>
      </dsp:txXfrm>
    </dsp:sp>
    <dsp:sp modelId="{67A2005A-160F-4F0E-A928-484623A3819B}">
      <dsp:nvSpPr>
        <dsp:cNvPr id="0" name=""/>
        <dsp:cNvSpPr/>
      </dsp:nvSpPr>
      <dsp:spPr>
        <a:xfrm>
          <a:off x="0" y="2379068"/>
          <a:ext cx="9952567" cy="68993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baseline="0" dirty="0" err="1"/>
            <a:t>java.time.format.DateTimeFormatter</a:t>
          </a:r>
          <a:r>
            <a:rPr lang="en-US" sz="1500" b="1" i="0" kern="1200" baseline="0" dirty="0"/>
            <a:t> &amp; </a:t>
          </a:r>
          <a:r>
            <a:rPr lang="en-US" sz="1500" b="1" i="0" kern="1200" baseline="0" dirty="0" err="1"/>
            <a:t>java.time.LocalDateTime</a:t>
          </a:r>
          <a:r>
            <a:rPr lang="en-US" sz="1500" b="1" i="0" kern="1200" baseline="0" dirty="0"/>
            <a:t>: </a:t>
          </a:r>
          <a:r>
            <a:rPr lang="en-US" sz="1500" b="1" i="0" kern="1200" baseline="0" dirty="0">
              <a:solidFill>
                <a:schemeClr val="bg1"/>
              </a:solidFill>
            </a:rPr>
            <a:t>These classes are part of the Java Date and Time API introduced in Java 8. They are used for formatting and parsing date-time objects.</a:t>
          </a:r>
          <a:endParaRPr lang="en-IN" sz="1500" b="1" kern="1200" dirty="0">
            <a:solidFill>
              <a:schemeClr val="bg1"/>
            </a:solidFill>
          </a:endParaRPr>
        </a:p>
      </dsp:txBody>
      <dsp:txXfrm>
        <a:off x="33680" y="2412748"/>
        <a:ext cx="9885207" cy="62257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E6312-E23B-4E7F-A017-F68F2F0132D3}" type="datetimeFigureOut">
              <a:rPr lang="en-US" smtClean="0"/>
              <a:pPr/>
              <a:t>1/5/2024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A4E2A0-1C88-46C4-8280-9E9087202DF6}" type="slidenum">
              <a:rPr lang="en-US" smtClean="0"/>
              <a:pPr/>
              <a:t>‹#›</a:t>
            </a:fld>
            <a:endParaRPr lang="en-US" dirty="0"/>
          </a:p>
        </p:txBody>
      </p:sp>
    </p:spTree>
    <p:extLst>
      <p:ext uri="{BB962C8B-B14F-4D97-AF65-F5344CB8AC3E}">
        <p14:creationId xmlns:p14="http://schemas.microsoft.com/office/powerpoint/2010/main" val="39372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AFFB9B-9FB8-469E-96F9-4D32314110B6}" type="datetimeFigureOut">
              <a:rPr lang="en-US" smtClean="0"/>
              <a:pPr/>
              <a:t>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25912326"/>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5BB1C6-BF8F-4481-8AB2-603A1C8A906A}" type="datetimeFigureOut">
              <a:rPr lang="en-US" smtClean="0"/>
              <a:pPr/>
              <a:t>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2300171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5BB1C6-BF8F-4481-8AB2-603A1C8A906A}" type="datetimeFigureOut">
              <a:rPr lang="en-US" smtClean="0"/>
              <a:pPr/>
              <a:t>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2529523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C35BB1C6-BF8F-4481-8AB2-603A1C8A906A}" type="datetimeFigureOut">
              <a:rPr lang="en-US" smtClean="0"/>
              <a:pPr/>
              <a:t>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1093276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C35BB1C6-BF8F-4481-8AB2-603A1C8A906A}" type="datetimeFigureOut">
              <a:rPr lang="en-US" smtClean="0"/>
              <a:pPr/>
              <a:t>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0345457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5BB1C6-BF8F-4481-8AB2-603A1C8A906A}" type="datetimeFigureOut">
              <a:rPr lang="en-US" smtClean="0"/>
              <a:pPr/>
              <a:t>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8028052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5BB1C6-BF8F-4481-8AB2-603A1C8A906A}" type="datetimeFigureOut">
              <a:rPr lang="en-US" smtClean="0"/>
              <a:pPr/>
              <a:t>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377609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smtClean="0"/>
              <a:pPr/>
              <a:t>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50799250"/>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smtClean="0"/>
              <a:pPr/>
              <a:t>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04792140"/>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smtClean="0"/>
              <a:pPr/>
              <a:t>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08694755"/>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smtClean="0"/>
              <a:pPr/>
              <a:t>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22171010"/>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5BB1C6-BF8F-4481-8AB2-603A1C8A906A}" type="datetimeFigureOut">
              <a:rPr lang="en-US" smtClean="0"/>
              <a:pPr/>
              <a:t>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8184323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pPr/>
              <a:t>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4464860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pPr/>
              <a:t>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23979369"/>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pPr/>
              <a:t>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6305404"/>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5BB1C6-BF8F-4481-8AB2-603A1C8A906A}" type="datetimeFigureOut">
              <a:rPr lang="en-US" smtClean="0"/>
              <a:pPr/>
              <a:t>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5252470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12EF78E3-FDA3-4D28-AAA2-0B81F349A39D}" type="datetimeFigureOut">
              <a:rPr lang="en-US" smtClean="0"/>
              <a:pPr/>
              <a:t>1/5/2024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92464678"/>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35BB1C6-BF8F-4481-8AB2-603A1C8A906A}" type="datetimeFigureOut">
              <a:rPr lang="en-US" smtClean="0"/>
              <a:pPr/>
              <a:t>1/5/2024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3102826"/>
      </p:ext>
    </p:extLst>
  </p:cSld>
  <p:clrMap bg1="dk1" tx1="lt1" bg2="dk2" tx2="lt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 id="2147484194" r:id="rId15"/>
    <p:sldLayoutId id="2147484195" r:id="rId16"/>
    <p:sldLayoutId id="2147484196" r:id="rId17"/>
  </p:sldLayoutIdLst>
  <p:transition spd="slow">
    <p:fade/>
  </p:transition>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diagramLayout" Target="../diagrams/layout11.xml"/><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diagramData" Target="../diagrams/data11.xml"/><Relationship Id="rId2" Type="http://schemas.openxmlformats.org/officeDocument/2006/relationships/diagramData" Target="../diagrams/data9.xml"/><Relationship Id="rId16" Type="http://schemas.microsoft.com/office/2007/relationships/diagramDrawing" Target="../diagrams/drawing11.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5" Type="http://schemas.openxmlformats.org/officeDocument/2006/relationships/diagramColors" Target="../diagrams/colors11.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 Id="rId14" Type="http://schemas.openxmlformats.org/officeDocument/2006/relationships/diagramQuickStyle" Target="../diagrams/quickStyle1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25.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2.xml.rels><?xml version="1.0" encoding="UTF-8" standalone="yes"?>
<Relationships xmlns="http://schemas.openxmlformats.org/package/2006/relationships"><Relationship Id="rId3" Type="http://schemas.openxmlformats.org/officeDocument/2006/relationships/hyperlink" Target="https://keepcalms.com/p/thank-you-for-your-attention-any-questions/" TargetMode="Externa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5.xml"/><Relationship Id="rId7" Type="http://schemas.openxmlformats.org/officeDocument/2006/relationships/image" Target="../media/image9.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B0BE2-4CEB-4DB0-9419-E9475C942971}"/>
              </a:ext>
            </a:extLst>
          </p:cNvPr>
          <p:cNvSpPr>
            <a:spLocks noGrp="1"/>
          </p:cNvSpPr>
          <p:nvPr>
            <p:ph type="title"/>
          </p:nvPr>
        </p:nvSpPr>
        <p:spPr>
          <a:xfrm>
            <a:off x="460375" y="7937"/>
            <a:ext cx="10937429" cy="1026693"/>
          </a:xfrm>
        </p:spPr>
        <p:txBody>
          <a:bodyPr>
            <a:normAutofit/>
          </a:bodyPr>
          <a:lstStyle/>
          <a:p>
            <a:pPr algn="ctr"/>
            <a:r>
              <a:rPr lang="en-US" sz="2800" b="1" dirty="0">
                <a:solidFill>
                  <a:schemeClr val="tx1"/>
                </a:solidFill>
                <a:effectLst/>
              </a:rPr>
              <a:t>MINOR PROJECT ON E-Healthcare Management system</a:t>
            </a:r>
            <a:endParaRPr lang="en-IN" sz="2800" dirty="0">
              <a:solidFill>
                <a:schemeClr val="tx1"/>
              </a:solidFill>
              <a:effectLst/>
            </a:endParaRPr>
          </a:p>
        </p:txBody>
      </p:sp>
      <p:sp>
        <p:nvSpPr>
          <p:cNvPr id="3076" name="AutoShape 4" descr="Image result for hospital management syste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 name="Rectangle 3"/>
          <p:cNvSpPr/>
          <p:nvPr/>
        </p:nvSpPr>
        <p:spPr>
          <a:xfrm>
            <a:off x="4854763" y="5061812"/>
            <a:ext cx="6096000" cy="400110"/>
          </a:xfrm>
          <a:prstGeom prst="rect">
            <a:avLst/>
          </a:prstGeom>
        </p:spPr>
        <p:txBody>
          <a:bodyPr>
            <a:spAutoFit/>
          </a:bodyPr>
          <a:lstStyle/>
          <a:p>
            <a:r>
              <a:rPr lang="en-US" sz="2000" b="1" dirty="0">
                <a:effectLst>
                  <a:outerShdw blurRad="38100" dist="38100" dir="2700000" algn="tl">
                    <a:srgbClr val="000000">
                      <a:alpha val="43137"/>
                    </a:srgbClr>
                  </a:outerShdw>
                </a:effectLst>
                <a:latin typeface="Times New Roman" pitchFamily="18" charset="0"/>
                <a:cs typeface="Times New Roman" pitchFamily="18" charset="0"/>
              </a:rPr>
              <a:t> 					</a:t>
            </a:r>
            <a:endParaRPr lang="en-US" sz="2000"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0D8A7F5D-CFE8-0B3A-0428-C17D9B5056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776" y="1313780"/>
            <a:ext cx="2714625"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1140D7B-61D0-BC94-20B9-D2ABAA79F027}"/>
              </a:ext>
            </a:extLst>
          </p:cNvPr>
          <p:cNvSpPr txBox="1"/>
          <p:nvPr/>
        </p:nvSpPr>
        <p:spPr>
          <a:xfrm>
            <a:off x="1670517" y="3880976"/>
            <a:ext cx="8307406" cy="1103892"/>
          </a:xfrm>
          <a:prstGeom prst="rect">
            <a:avLst/>
          </a:prstGeom>
          <a:noFill/>
        </p:spPr>
        <p:txBody>
          <a:bodyPr wrap="square">
            <a:spAutoFit/>
          </a:bodyPr>
          <a:lstStyle/>
          <a:p>
            <a:pPr indent="457200" algn="ctr">
              <a:lnSpc>
                <a:spcPct val="115000"/>
              </a:lnSpc>
              <a:spcAft>
                <a:spcPts val="10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UNIVERSITY SCHOOL OF</a:t>
            </a:r>
            <a:r>
              <a:rPr lang="en-US" sz="1800" b="1" spc="5"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INFORMATION</a:t>
            </a:r>
            <a:r>
              <a:rPr lang="en-US" sz="1800" b="1" spc="-25"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AND</a:t>
            </a:r>
            <a:r>
              <a:rPr lang="en-US" sz="1800" b="1" spc="-25"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COMMUNICATION</a:t>
            </a:r>
            <a:r>
              <a:rPr lang="en-US" sz="1800" b="1" spc="5"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TECHNOLOGY,       	GAUTAM BUDDHA UNIVERSITY, GREATER NOIDA-201312, UTTAR PRADESH INDIA</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ctr">
              <a:spcBef>
                <a:spcPts val="5"/>
              </a:spcBef>
              <a:tabLst>
                <a:tab pos="4445635" algn="l"/>
              </a:tabLst>
            </a:pPr>
            <a:r>
              <a:rPr lang="en-US" sz="1600" b="1">
                <a:latin typeface="Times New Roman" panose="02020603050405020304" pitchFamily="18" charset="0"/>
                <a:ea typeface="Times New Roman" panose="02020603050405020304" pitchFamily="18" charset="0"/>
              </a:rPr>
              <a:t>JANAUARY</a:t>
            </a:r>
            <a:r>
              <a:rPr lang="en-US" sz="1600" b="1">
                <a:effectLst/>
                <a:latin typeface="Times New Roman" panose="02020603050405020304" pitchFamily="18" charset="0"/>
                <a:ea typeface="Times New Roman" panose="02020603050405020304" pitchFamily="18" charset="0"/>
              </a:rPr>
              <a:t>,2024</a:t>
            </a:r>
            <a:endParaRPr lang="en-IN" sz="1600" dirty="0">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7C8C7C05-3DCA-D6BF-3D08-B176C32EC324}"/>
              </a:ext>
            </a:extLst>
          </p:cNvPr>
          <p:cNvSpPr txBox="1"/>
          <p:nvPr/>
        </p:nvSpPr>
        <p:spPr>
          <a:xfrm>
            <a:off x="647834" y="5261867"/>
            <a:ext cx="4305268" cy="646331"/>
          </a:xfrm>
          <a:prstGeom prst="rect">
            <a:avLst/>
          </a:prstGeom>
          <a:noFill/>
        </p:spPr>
        <p:txBody>
          <a:bodyPr wrap="square">
            <a:spAutoFit/>
          </a:bodyPr>
          <a:lstStyle/>
          <a:p>
            <a:r>
              <a:rPr lang="en-GB" b="1" dirty="0">
                <a:solidFill>
                  <a:schemeClr val="accent3">
                    <a:lumMod val="40000"/>
                    <a:lumOff val="60000"/>
                  </a:schemeClr>
                </a:solidFill>
                <a:latin typeface="Arial" panose="020B0604020202020204" pitchFamily="34" charset="0"/>
                <a:cs typeface="Arial" panose="020B0604020202020204" pitchFamily="34" charset="0"/>
              </a:rPr>
              <a:t>Under the Guidance of </a:t>
            </a:r>
            <a:r>
              <a:rPr lang="en-US" b="1" dirty="0">
                <a:solidFill>
                  <a:schemeClr val="accent3">
                    <a:lumMod val="40000"/>
                    <a:lumOff val="60000"/>
                  </a:schemeClr>
                </a:solidFill>
                <a:effectLst/>
                <a:latin typeface="Arial" panose="020B0604020202020204" pitchFamily="34" charset="0"/>
                <a:ea typeface="Calibri" panose="020F0502020204030204" pitchFamily="34" charset="0"/>
                <a:cs typeface="Arial" panose="020B0604020202020204" pitchFamily="34" charset="0"/>
              </a:rPr>
              <a:t>Supervision</a:t>
            </a:r>
            <a:r>
              <a:rPr lang="en-GB" b="1" dirty="0">
                <a:solidFill>
                  <a:schemeClr val="accent3">
                    <a:lumMod val="40000"/>
                    <a:lumOff val="60000"/>
                  </a:schemeClr>
                </a:solidFill>
                <a:latin typeface="Arial" panose="020B0604020202020204" pitchFamily="34" charset="0"/>
                <a:cs typeface="Arial" panose="020B0604020202020204" pitchFamily="34" charset="0"/>
              </a:rPr>
              <a:t>:-</a:t>
            </a:r>
          </a:p>
          <a:p>
            <a:r>
              <a:rPr lang="en-GB" b="1" dirty="0">
                <a:latin typeface="Arial" panose="020B0604020202020204" pitchFamily="34" charset="0"/>
                <a:cs typeface="Arial" panose="020B0604020202020204" pitchFamily="34" charset="0"/>
              </a:rPr>
              <a:t>Mr. Manish Kumar Singh</a:t>
            </a:r>
            <a:endParaRPr lang="en-IN"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7C13144-C667-5EEC-F8C2-35573679C742}"/>
              </a:ext>
            </a:extLst>
          </p:cNvPr>
          <p:cNvSpPr txBox="1"/>
          <p:nvPr/>
        </p:nvSpPr>
        <p:spPr>
          <a:xfrm>
            <a:off x="8353091" y="5061812"/>
            <a:ext cx="3656950" cy="1200329"/>
          </a:xfrm>
          <a:prstGeom prst="rect">
            <a:avLst/>
          </a:prstGeom>
          <a:noFill/>
        </p:spPr>
        <p:txBody>
          <a:bodyPr wrap="square">
            <a:spAutoFit/>
          </a:bodyPr>
          <a:lstStyle/>
          <a:p>
            <a:r>
              <a:rPr lang="en-GB" b="1" dirty="0">
                <a:solidFill>
                  <a:schemeClr val="accent3">
                    <a:lumMod val="40000"/>
                    <a:lumOff val="60000"/>
                  </a:schemeClr>
                </a:solidFill>
                <a:latin typeface="Arial" panose="020B0604020202020204" pitchFamily="34" charset="0"/>
                <a:cs typeface="Arial" panose="020B0604020202020204" pitchFamily="34" charset="0"/>
              </a:rPr>
              <a:t>Presented by :-</a:t>
            </a:r>
          </a:p>
          <a:p>
            <a:r>
              <a:rPr lang="en-GB" b="1" dirty="0">
                <a:solidFill>
                  <a:schemeClr val="tx1">
                    <a:lumMod val="95000"/>
                    <a:lumOff val="5000"/>
                  </a:schemeClr>
                </a:solidFill>
                <a:latin typeface="Arial" panose="020B0604020202020204" pitchFamily="34" charset="0"/>
                <a:cs typeface="Arial" panose="020B0604020202020204" pitchFamily="34" charset="0"/>
              </a:rPr>
              <a:t>Sumit Kumar(225/PCA/014)</a:t>
            </a:r>
          </a:p>
          <a:p>
            <a:r>
              <a:rPr lang="en-GB" b="1" dirty="0">
                <a:solidFill>
                  <a:schemeClr val="tx1">
                    <a:lumMod val="95000"/>
                    <a:lumOff val="5000"/>
                  </a:schemeClr>
                </a:solidFill>
                <a:latin typeface="Arial" panose="020B0604020202020204" pitchFamily="34" charset="0"/>
                <a:cs typeface="Arial" panose="020B0604020202020204" pitchFamily="34" charset="0"/>
              </a:rPr>
              <a:t>Ritik Chauhan(225/PCA/022)</a:t>
            </a:r>
          </a:p>
          <a:p>
            <a:r>
              <a:rPr lang="en-GB" b="1" dirty="0">
                <a:solidFill>
                  <a:schemeClr val="tx1">
                    <a:lumMod val="95000"/>
                    <a:lumOff val="5000"/>
                  </a:schemeClr>
                </a:solidFill>
                <a:latin typeface="Arial" panose="020B0604020202020204" pitchFamily="34" charset="0"/>
                <a:cs typeface="Arial" panose="020B0604020202020204" pitchFamily="34" charset="0"/>
              </a:rPr>
              <a:t>Pankaj Kumar(225/PCA/008)</a:t>
            </a:r>
          </a:p>
        </p:txBody>
      </p:sp>
      <p:sp>
        <p:nvSpPr>
          <p:cNvPr id="15" name="TextBox 14">
            <a:extLst>
              <a:ext uri="{FF2B5EF4-FFF2-40B4-BE49-F238E27FC236}">
                <a16:creationId xmlns:a16="http://schemas.microsoft.com/office/drawing/2014/main" id="{422EBAA5-E860-60F6-9DC7-355E7007109D}"/>
              </a:ext>
            </a:extLst>
          </p:cNvPr>
          <p:cNvSpPr txBox="1"/>
          <p:nvPr/>
        </p:nvSpPr>
        <p:spPr>
          <a:xfrm>
            <a:off x="3035167" y="742242"/>
            <a:ext cx="6121666" cy="400110"/>
          </a:xfrm>
          <a:prstGeom prst="rect">
            <a:avLst/>
          </a:prstGeom>
          <a:noFill/>
        </p:spPr>
        <p:txBody>
          <a:bodyPr wrap="square">
            <a:spAutoFit/>
          </a:bodyPr>
          <a:lstStyle/>
          <a:p>
            <a:r>
              <a:rPr lang="en-US" sz="2000" b="1" dirty="0">
                <a:effectLst/>
                <a:latin typeface="Calibri" panose="020F0502020204030204" pitchFamily="34" charset="0"/>
                <a:ea typeface="Calibri" panose="020F0502020204030204" pitchFamily="34" charset="0"/>
                <a:cs typeface="Times New Roman" panose="02020603050405020304" pitchFamily="18" charset="0"/>
              </a:rPr>
              <a:t>Master in Computer Application in Artificial Intelligence</a:t>
            </a:r>
            <a:endParaRPr lang="en-IN" sz="2000" dirty="0"/>
          </a:p>
        </p:txBody>
      </p:sp>
    </p:spTree>
    <p:extLst>
      <p:ext uri="{BB962C8B-B14F-4D97-AF65-F5344CB8AC3E}">
        <p14:creationId xmlns:p14="http://schemas.microsoft.com/office/powerpoint/2010/main" val="106493141"/>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237142" y="307648"/>
            <a:ext cx="11772900" cy="749300"/>
          </a:xfrm>
        </p:spPr>
        <p:txBody>
          <a:bodyPr>
            <a:normAutofit fontScale="90000"/>
          </a:bodyPr>
          <a:lstStyle/>
          <a:p>
            <a:pPr algn="l"/>
            <a:r>
              <a:rPr lang="en-US" sz="4400" b="1" i="1" dirty="0">
                <a:solidFill>
                  <a:schemeClr val="accent1">
                    <a:lumMod val="60000"/>
                    <a:lumOff val="40000"/>
                  </a:schemeClr>
                </a:solidFill>
                <a:effectLst>
                  <a:outerShdw blurRad="38100" dist="38100" dir="2700000" algn="tl">
                    <a:srgbClr val="000000">
                      <a:alpha val="43137"/>
                    </a:srgbClr>
                  </a:outerShdw>
                </a:effectLst>
                <a:latin typeface="Algerian" pitchFamily="82" charset="0"/>
              </a:rPr>
              <a:t>			packages :</a:t>
            </a:r>
            <a:endParaRPr lang="en-US" sz="6000" b="1" i="1" dirty="0">
              <a:solidFill>
                <a:schemeClr val="tx1"/>
              </a:solidFill>
              <a:effectLst>
                <a:outerShdw blurRad="38100" dist="38100" dir="2700000" algn="tl">
                  <a:srgbClr val="000000">
                    <a:alpha val="43137"/>
                  </a:srgbClr>
                </a:outerShdw>
              </a:effectLst>
              <a:latin typeface="Algerian" pitchFamily="82" charset="0"/>
            </a:endParaRPr>
          </a:p>
        </p:txBody>
      </p:sp>
      <p:graphicFrame>
        <p:nvGraphicFramePr>
          <p:cNvPr id="11" name="Diagram 10">
            <a:extLst>
              <a:ext uri="{FF2B5EF4-FFF2-40B4-BE49-F238E27FC236}">
                <a16:creationId xmlns:a16="http://schemas.microsoft.com/office/drawing/2014/main" id="{66016131-FE3B-2F37-19CD-54A49E3B0B5F}"/>
              </a:ext>
            </a:extLst>
          </p:cNvPr>
          <p:cNvGraphicFramePr/>
          <p:nvPr>
            <p:extLst>
              <p:ext uri="{D42A27DB-BD31-4B8C-83A1-F6EECF244321}">
                <p14:modId xmlns:p14="http://schemas.microsoft.com/office/powerpoint/2010/main" val="1289777984"/>
              </p:ext>
            </p:extLst>
          </p:nvPr>
        </p:nvGraphicFramePr>
        <p:xfrm>
          <a:off x="1119716" y="944764"/>
          <a:ext cx="9952567" cy="3258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Diagram 17">
            <a:extLst>
              <a:ext uri="{FF2B5EF4-FFF2-40B4-BE49-F238E27FC236}">
                <a16:creationId xmlns:a16="http://schemas.microsoft.com/office/drawing/2014/main" id="{6321FCFF-0A38-0895-F1E7-E68164213224}"/>
              </a:ext>
            </a:extLst>
          </p:cNvPr>
          <p:cNvGraphicFramePr/>
          <p:nvPr>
            <p:extLst>
              <p:ext uri="{D42A27DB-BD31-4B8C-83A1-F6EECF244321}">
                <p14:modId xmlns:p14="http://schemas.microsoft.com/office/powerpoint/2010/main" val="3938880596"/>
              </p:ext>
            </p:extLst>
          </p:nvPr>
        </p:nvGraphicFramePr>
        <p:xfrm>
          <a:off x="1490133" y="4673600"/>
          <a:ext cx="3877734" cy="17864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9" name="Diagram 18">
            <a:extLst>
              <a:ext uri="{FF2B5EF4-FFF2-40B4-BE49-F238E27FC236}">
                <a16:creationId xmlns:a16="http://schemas.microsoft.com/office/drawing/2014/main" id="{B376D5CB-6910-C5A9-F395-902B37B88369}"/>
              </a:ext>
            </a:extLst>
          </p:cNvPr>
          <p:cNvGraphicFramePr/>
          <p:nvPr>
            <p:extLst>
              <p:ext uri="{D42A27DB-BD31-4B8C-83A1-F6EECF244321}">
                <p14:modId xmlns:p14="http://schemas.microsoft.com/office/powerpoint/2010/main" val="4050498619"/>
              </p:ext>
            </p:extLst>
          </p:nvPr>
        </p:nvGraphicFramePr>
        <p:xfrm>
          <a:off x="6824135" y="4631266"/>
          <a:ext cx="4013198" cy="193040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cxnSp>
        <p:nvCxnSpPr>
          <p:cNvPr id="21" name="Straight Connector 20">
            <a:extLst>
              <a:ext uri="{FF2B5EF4-FFF2-40B4-BE49-F238E27FC236}">
                <a16:creationId xmlns:a16="http://schemas.microsoft.com/office/drawing/2014/main" id="{6DB1EE08-9A90-19DC-B287-AB2AEA4F4993}"/>
              </a:ext>
            </a:extLst>
          </p:cNvPr>
          <p:cNvCxnSpPr>
            <a:cxnSpLocks/>
          </p:cNvCxnSpPr>
          <p:nvPr/>
        </p:nvCxnSpPr>
        <p:spPr>
          <a:xfrm>
            <a:off x="5886450" y="3996267"/>
            <a:ext cx="0" cy="414866"/>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a:extLst>
              <a:ext uri="{FF2B5EF4-FFF2-40B4-BE49-F238E27FC236}">
                <a16:creationId xmlns:a16="http://schemas.microsoft.com/office/drawing/2014/main" id="{3852170B-CBAD-11D0-9AA5-2A53E6000355}"/>
              </a:ext>
            </a:extLst>
          </p:cNvPr>
          <p:cNvCxnSpPr>
            <a:cxnSpLocks/>
          </p:cNvCxnSpPr>
          <p:nvPr/>
        </p:nvCxnSpPr>
        <p:spPr>
          <a:xfrm>
            <a:off x="3200400" y="4411133"/>
            <a:ext cx="563033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Connector 29">
            <a:extLst>
              <a:ext uri="{FF2B5EF4-FFF2-40B4-BE49-F238E27FC236}">
                <a16:creationId xmlns:a16="http://schemas.microsoft.com/office/drawing/2014/main" id="{29745C70-AA78-6B7E-B15C-8C50DB8932B3}"/>
              </a:ext>
            </a:extLst>
          </p:cNvPr>
          <p:cNvCxnSpPr/>
          <p:nvPr/>
        </p:nvCxnSpPr>
        <p:spPr>
          <a:xfrm>
            <a:off x="3200400" y="4411133"/>
            <a:ext cx="0" cy="220133"/>
          </a:xfrm>
          <a:prstGeom prst="line">
            <a:avLst/>
          </a:prstGeom>
        </p:spPr>
        <p:style>
          <a:lnRef idx="3">
            <a:schemeClr val="accent2"/>
          </a:lnRef>
          <a:fillRef idx="0">
            <a:schemeClr val="accent2"/>
          </a:fillRef>
          <a:effectRef idx="2">
            <a:schemeClr val="accent2"/>
          </a:effectRef>
          <a:fontRef idx="minor">
            <a:schemeClr val="tx1"/>
          </a:fontRef>
        </p:style>
      </p:cxnSp>
      <p:cxnSp>
        <p:nvCxnSpPr>
          <p:cNvPr id="32" name="Straight Connector 31">
            <a:extLst>
              <a:ext uri="{FF2B5EF4-FFF2-40B4-BE49-F238E27FC236}">
                <a16:creationId xmlns:a16="http://schemas.microsoft.com/office/drawing/2014/main" id="{6B1F2BFC-72DC-BFE2-DF3E-F7D0CB03A979}"/>
              </a:ext>
            </a:extLst>
          </p:cNvPr>
          <p:cNvCxnSpPr/>
          <p:nvPr/>
        </p:nvCxnSpPr>
        <p:spPr>
          <a:xfrm>
            <a:off x="8830734" y="4411133"/>
            <a:ext cx="0" cy="22013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2192342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88900"/>
            <a:ext cx="11772900" cy="749300"/>
          </a:xfrm>
        </p:spPr>
        <p:txBody>
          <a:bodyPr>
            <a:normAutofit fontScale="90000"/>
          </a:bodyPr>
          <a:lstStyle/>
          <a:p>
            <a:pPr algn="l"/>
            <a:r>
              <a:rPr lang="en-US" sz="4400" b="1" i="1" dirty="0">
                <a:solidFill>
                  <a:schemeClr val="accent1">
                    <a:lumMod val="60000"/>
                    <a:lumOff val="40000"/>
                  </a:schemeClr>
                </a:solidFill>
                <a:effectLst>
                  <a:outerShdw blurRad="38100" dist="38100" dir="2700000" algn="tl">
                    <a:srgbClr val="000000">
                      <a:alpha val="43137"/>
                    </a:srgbClr>
                  </a:outerShdw>
                </a:effectLst>
                <a:latin typeface="Algerian" pitchFamily="82" charset="0"/>
              </a:rPr>
              <a:t>											MODULES:</a:t>
            </a:r>
            <a:endParaRPr lang="en-US" sz="6000" b="1" i="1" dirty="0">
              <a:solidFill>
                <a:schemeClr val="tx1"/>
              </a:solidFill>
              <a:effectLst>
                <a:outerShdw blurRad="38100" dist="38100" dir="2700000" algn="tl">
                  <a:srgbClr val="000000">
                    <a:alpha val="43137"/>
                  </a:srgbClr>
                </a:outerShdw>
              </a:effectLst>
              <a:latin typeface="Algerian" pitchFamily="82" charset="0"/>
            </a:endParaRPr>
          </a:p>
        </p:txBody>
      </p:sp>
      <p:graphicFrame>
        <p:nvGraphicFramePr>
          <p:cNvPr id="5" name="Diagram 4"/>
          <p:cNvGraphicFramePr/>
          <p:nvPr>
            <p:extLst>
              <p:ext uri="{D42A27DB-BD31-4B8C-83A1-F6EECF244321}">
                <p14:modId xmlns:p14="http://schemas.microsoft.com/office/powerpoint/2010/main" val="3287456780"/>
              </p:ext>
            </p:extLst>
          </p:nvPr>
        </p:nvGraphicFramePr>
        <p:xfrm>
          <a:off x="512292" y="941668"/>
          <a:ext cx="11529453" cy="5662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5453154"/>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3133" y="-59407"/>
            <a:ext cx="11248571" cy="749299"/>
          </a:xfrm>
        </p:spPr>
        <p:txBody>
          <a:bodyPr>
            <a:normAutofit fontScale="90000"/>
          </a:bodyPr>
          <a:lstStyle/>
          <a:p>
            <a:br>
              <a:rPr lang="en-US" sz="4400" dirty="0">
                <a:latin typeface="Algerian" pitchFamily="82" charset="0"/>
              </a:rPr>
            </a:br>
            <a:r>
              <a:rPr lang="en-US" sz="4400" dirty="0">
                <a:latin typeface="Algerian" pitchFamily="82" charset="0"/>
              </a:rPr>
              <a:t>									</a:t>
            </a:r>
            <a:r>
              <a:rPr lang="en-US" sz="4400" b="1" dirty="0">
                <a:solidFill>
                  <a:schemeClr val="accent1">
                    <a:lumMod val="60000"/>
                    <a:lumOff val="40000"/>
                  </a:schemeClr>
                </a:solidFill>
                <a:latin typeface="Algerian" pitchFamily="82" charset="0"/>
              </a:rPr>
              <a:t>Screenshots:</a:t>
            </a:r>
            <a:endParaRPr lang="en-US" sz="4000" b="1" dirty="0">
              <a:solidFill>
                <a:schemeClr val="accent1">
                  <a:lumMod val="60000"/>
                  <a:lumOff val="40000"/>
                </a:schemeClr>
              </a:solidFill>
              <a:latin typeface="Algerian" pitchFamily="82" charset="0"/>
            </a:endParaRPr>
          </a:p>
        </p:txBody>
      </p:sp>
      <p:pic>
        <p:nvPicPr>
          <p:cNvPr id="4" name="Picture 3">
            <a:extLst>
              <a:ext uri="{FF2B5EF4-FFF2-40B4-BE49-F238E27FC236}">
                <a16:creationId xmlns:a16="http://schemas.microsoft.com/office/drawing/2014/main" id="{AEBE20E3-F721-42AE-F7EE-C3C1E4C35C11}"/>
              </a:ext>
            </a:extLst>
          </p:cNvPr>
          <p:cNvPicPr>
            <a:picLocks noChangeAspect="1"/>
          </p:cNvPicPr>
          <p:nvPr/>
        </p:nvPicPr>
        <p:blipFill>
          <a:blip r:embed="rId2"/>
          <a:stretch>
            <a:fillRect/>
          </a:stretch>
        </p:blipFill>
        <p:spPr>
          <a:xfrm>
            <a:off x="266400" y="1074927"/>
            <a:ext cx="11659199" cy="5448580"/>
          </a:xfrm>
          <a:prstGeom prst="rect">
            <a:avLst/>
          </a:prstGeom>
        </p:spPr>
      </p:pic>
    </p:spTree>
    <p:extLst>
      <p:ext uri="{BB962C8B-B14F-4D97-AF65-F5344CB8AC3E}">
        <p14:creationId xmlns:p14="http://schemas.microsoft.com/office/powerpoint/2010/main" val="2338555417"/>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5D5D29-2574-4A5E-431A-AB0BA21BABF7}"/>
              </a:ext>
            </a:extLst>
          </p:cNvPr>
          <p:cNvPicPr>
            <a:picLocks noChangeAspect="1"/>
          </p:cNvPicPr>
          <p:nvPr/>
        </p:nvPicPr>
        <p:blipFill>
          <a:blip r:embed="rId2"/>
          <a:stretch>
            <a:fillRect/>
          </a:stretch>
        </p:blipFill>
        <p:spPr>
          <a:xfrm>
            <a:off x="272750" y="701535"/>
            <a:ext cx="11646499" cy="5454930"/>
          </a:xfrm>
          <a:prstGeom prst="rect">
            <a:avLst/>
          </a:prstGeom>
        </p:spPr>
      </p:pic>
    </p:spTree>
    <p:extLst>
      <p:ext uri="{BB962C8B-B14F-4D97-AF65-F5344CB8AC3E}">
        <p14:creationId xmlns:p14="http://schemas.microsoft.com/office/powerpoint/2010/main" val="1608436585"/>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ED5572-55A2-52D4-2066-02D78E77DD7D}"/>
              </a:ext>
            </a:extLst>
          </p:cNvPr>
          <p:cNvPicPr>
            <a:picLocks noChangeAspect="1"/>
          </p:cNvPicPr>
          <p:nvPr/>
        </p:nvPicPr>
        <p:blipFill>
          <a:blip r:embed="rId2"/>
          <a:stretch>
            <a:fillRect/>
          </a:stretch>
        </p:blipFill>
        <p:spPr>
          <a:xfrm>
            <a:off x="406107" y="720586"/>
            <a:ext cx="11379785" cy="5416828"/>
          </a:xfrm>
          <a:prstGeom prst="rect">
            <a:avLst/>
          </a:prstGeom>
        </p:spPr>
      </p:pic>
    </p:spTree>
    <p:extLst>
      <p:ext uri="{BB962C8B-B14F-4D97-AF65-F5344CB8AC3E}">
        <p14:creationId xmlns:p14="http://schemas.microsoft.com/office/powerpoint/2010/main" val="2995074726"/>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5F6825-9BDB-03C6-714C-39ACA250F6B7}"/>
              </a:ext>
            </a:extLst>
          </p:cNvPr>
          <p:cNvPicPr>
            <a:picLocks noChangeAspect="1"/>
          </p:cNvPicPr>
          <p:nvPr/>
        </p:nvPicPr>
        <p:blipFill>
          <a:blip r:embed="rId2"/>
          <a:stretch>
            <a:fillRect/>
          </a:stretch>
        </p:blipFill>
        <p:spPr>
          <a:xfrm>
            <a:off x="263225" y="719527"/>
            <a:ext cx="11665550" cy="5435879"/>
          </a:xfrm>
          <a:prstGeom prst="rect">
            <a:avLst/>
          </a:prstGeom>
        </p:spPr>
      </p:pic>
    </p:spTree>
    <p:extLst>
      <p:ext uri="{BB962C8B-B14F-4D97-AF65-F5344CB8AC3E}">
        <p14:creationId xmlns:p14="http://schemas.microsoft.com/office/powerpoint/2010/main" val="3017949027"/>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2EFEFC-DA32-DBC7-8441-631C68A9E882}"/>
              </a:ext>
            </a:extLst>
          </p:cNvPr>
          <p:cNvPicPr>
            <a:picLocks noChangeAspect="1"/>
          </p:cNvPicPr>
          <p:nvPr/>
        </p:nvPicPr>
        <p:blipFill>
          <a:blip r:embed="rId2"/>
          <a:stretch>
            <a:fillRect/>
          </a:stretch>
        </p:blipFill>
        <p:spPr>
          <a:xfrm>
            <a:off x="272750" y="701535"/>
            <a:ext cx="11646499" cy="5454930"/>
          </a:xfrm>
          <a:prstGeom prst="rect">
            <a:avLst/>
          </a:prstGeom>
        </p:spPr>
      </p:pic>
    </p:spTree>
    <p:extLst>
      <p:ext uri="{BB962C8B-B14F-4D97-AF65-F5344CB8AC3E}">
        <p14:creationId xmlns:p14="http://schemas.microsoft.com/office/powerpoint/2010/main" val="1289796717"/>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0507" y="-105178"/>
            <a:ext cx="10972800" cy="890789"/>
          </a:xfrm>
        </p:spPr>
        <p:txBody>
          <a:bodyPr>
            <a:normAutofit/>
          </a:bodyPr>
          <a:lstStyle/>
          <a:p>
            <a:r>
              <a:rPr lang="en-US" sz="4000" dirty="0">
                <a:latin typeface="Algerian" pitchFamily="82" charset="0"/>
              </a:rPr>
              <a:t> </a:t>
            </a:r>
          </a:p>
        </p:txBody>
      </p:sp>
      <p:pic>
        <p:nvPicPr>
          <p:cNvPr id="4" name="Picture 3">
            <a:extLst>
              <a:ext uri="{FF2B5EF4-FFF2-40B4-BE49-F238E27FC236}">
                <a16:creationId xmlns:a16="http://schemas.microsoft.com/office/drawing/2014/main" id="{92A70914-F9EA-ADAF-F4EF-3A5819DAD571}"/>
              </a:ext>
            </a:extLst>
          </p:cNvPr>
          <p:cNvPicPr>
            <a:picLocks noChangeAspect="1"/>
          </p:cNvPicPr>
          <p:nvPr/>
        </p:nvPicPr>
        <p:blipFill>
          <a:blip r:embed="rId2"/>
          <a:stretch>
            <a:fillRect/>
          </a:stretch>
        </p:blipFill>
        <p:spPr>
          <a:xfrm>
            <a:off x="256875" y="680831"/>
            <a:ext cx="11678250" cy="5416828"/>
          </a:xfrm>
          <a:prstGeom prst="rect">
            <a:avLst/>
          </a:prstGeom>
        </p:spPr>
      </p:pic>
    </p:spTree>
    <p:extLst>
      <p:ext uri="{BB962C8B-B14F-4D97-AF65-F5344CB8AC3E}">
        <p14:creationId xmlns:p14="http://schemas.microsoft.com/office/powerpoint/2010/main" val="2957258302"/>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0507" y="-105178"/>
            <a:ext cx="10972800" cy="890789"/>
          </a:xfrm>
        </p:spPr>
        <p:txBody>
          <a:bodyPr>
            <a:normAutofit/>
          </a:bodyPr>
          <a:lstStyle/>
          <a:p>
            <a:r>
              <a:rPr lang="en-US" sz="4000" dirty="0">
                <a:latin typeface="Algerian" pitchFamily="82" charset="0"/>
              </a:rPr>
              <a:t> </a:t>
            </a:r>
          </a:p>
        </p:txBody>
      </p:sp>
      <p:pic>
        <p:nvPicPr>
          <p:cNvPr id="6" name="Picture 5">
            <a:extLst>
              <a:ext uri="{FF2B5EF4-FFF2-40B4-BE49-F238E27FC236}">
                <a16:creationId xmlns:a16="http://schemas.microsoft.com/office/drawing/2014/main" id="{1B7C6F66-98A4-3025-C38E-1C49E0A3CCC0}"/>
              </a:ext>
            </a:extLst>
          </p:cNvPr>
          <p:cNvPicPr>
            <a:picLocks noChangeAspect="1"/>
          </p:cNvPicPr>
          <p:nvPr/>
        </p:nvPicPr>
        <p:blipFill>
          <a:blip r:embed="rId2"/>
          <a:stretch>
            <a:fillRect/>
          </a:stretch>
        </p:blipFill>
        <p:spPr>
          <a:xfrm>
            <a:off x="247349" y="692009"/>
            <a:ext cx="11697301" cy="5473981"/>
          </a:xfrm>
          <a:prstGeom prst="rect">
            <a:avLst/>
          </a:prstGeom>
        </p:spPr>
      </p:pic>
    </p:spTree>
    <p:extLst>
      <p:ext uri="{BB962C8B-B14F-4D97-AF65-F5344CB8AC3E}">
        <p14:creationId xmlns:p14="http://schemas.microsoft.com/office/powerpoint/2010/main" val="49600004"/>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E2A684-FB3A-F2BC-E245-A22DDEAA5A3B}"/>
              </a:ext>
            </a:extLst>
          </p:cNvPr>
          <p:cNvPicPr>
            <a:picLocks noChangeAspect="1"/>
          </p:cNvPicPr>
          <p:nvPr/>
        </p:nvPicPr>
        <p:blipFill>
          <a:blip r:embed="rId2"/>
          <a:stretch>
            <a:fillRect/>
          </a:stretch>
        </p:blipFill>
        <p:spPr>
          <a:xfrm>
            <a:off x="244174" y="711060"/>
            <a:ext cx="11703651" cy="5435879"/>
          </a:xfrm>
          <a:prstGeom prst="rect">
            <a:avLst/>
          </a:prstGeom>
        </p:spPr>
      </p:pic>
    </p:spTree>
    <p:extLst>
      <p:ext uri="{BB962C8B-B14F-4D97-AF65-F5344CB8AC3E}">
        <p14:creationId xmlns:p14="http://schemas.microsoft.com/office/powerpoint/2010/main" val="3996309669"/>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FAEE9-A13B-409A-AEE0-8EDD4F092428}"/>
              </a:ext>
            </a:extLst>
          </p:cNvPr>
          <p:cNvSpPr>
            <a:spLocks noGrp="1"/>
          </p:cNvSpPr>
          <p:nvPr>
            <p:ph type="title"/>
          </p:nvPr>
        </p:nvSpPr>
        <p:spPr>
          <a:xfrm>
            <a:off x="4053095" y="-151554"/>
            <a:ext cx="5004641" cy="701040"/>
          </a:xfrm>
        </p:spPr>
        <p:txBody>
          <a:bodyPr>
            <a:noAutofit/>
          </a:bodyPr>
          <a:lstStyle/>
          <a:p>
            <a:br>
              <a:rPr lang="en-US" sz="5400" i="1" dirty="0">
                <a:solidFill>
                  <a:srgbClr val="FF0000"/>
                </a:solidFill>
              </a:rPr>
            </a:br>
            <a:br>
              <a:rPr lang="en-US" sz="5400" i="1" dirty="0">
                <a:solidFill>
                  <a:srgbClr val="FF0000"/>
                </a:solidFill>
              </a:rPr>
            </a:br>
            <a:r>
              <a:rPr lang="en-US" sz="5400" b="1" i="1" dirty="0">
                <a:solidFill>
                  <a:schemeClr val="accent1">
                    <a:lumMod val="60000"/>
                    <a:lumOff val="40000"/>
                  </a:schemeClr>
                </a:solidFill>
                <a:effectLst>
                  <a:outerShdw blurRad="38100" dist="38100" dir="2700000" algn="tl">
                    <a:srgbClr val="000000">
                      <a:alpha val="43137"/>
                    </a:srgbClr>
                  </a:outerShdw>
                </a:effectLst>
                <a:latin typeface="Algerian" pitchFamily="82" charset="0"/>
              </a:rPr>
              <a:t>Contents:</a:t>
            </a:r>
            <a:br>
              <a:rPr lang="en-US" sz="5400" i="1" dirty="0">
                <a:solidFill>
                  <a:srgbClr val="FF0000"/>
                </a:solidFill>
              </a:rPr>
            </a:br>
            <a:endParaRPr lang="en-US" sz="5400" b="1" i="1" dirty="0">
              <a:solidFill>
                <a:schemeClr val="accent1">
                  <a:lumMod val="60000"/>
                  <a:lumOff val="40000"/>
                </a:schemeClr>
              </a:solidFill>
              <a:effectLst>
                <a:outerShdw blurRad="38100" dist="38100" dir="2700000" algn="tl">
                  <a:srgbClr val="000000">
                    <a:alpha val="43137"/>
                  </a:srgbClr>
                </a:outerShdw>
              </a:effectLst>
              <a:latin typeface="Algerian" pitchFamily="82"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44984377"/>
              </p:ext>
            </p:extLst>
          </p:nvPr>
        </p:nvGraphicFramePr>
        <p:xfrm>
          <a:off x="516466" y="1049868"/>
          <a:ext cx="11319934" cy="548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6065773"/>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037252400"/>
              </p:ext>
            </p:extLst>
          </p:nvPr>
        </p:nvGraphicFramePr>
        <p:xfrm>
          <a:off x="518016" y="-631065"/>
          <a:ext cx="11459336" cy="75985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707368" y="101195"/>
            <a:ext cx="10393108" cy="1143000"/>
          </a:xfrm>
        </p:spPr>
        <p:txBody>
          <a:bodyPr>
            <a:normAutofit/>
          </a:bodyPr>
          <a:lstStyle/>
          <a:p>
            <a:pPr algn="l"/>
            <a:r>
              <a:rPr lang="en-US" sz="5400" b="1" i="1" dirty="0">
                <a:solidFill>
                  <a:schemeClr val="accent1">
                    <a:lumMod val="60000"/>
                    <a:lumOff val="40000"/>
                  </a:schemeClr>
                </a:solidFill>
                <a:effectLst>
                  <a:outerShdw blurRad="38100" dist="38100" dir="2700000" algn="tl">
                    <a:srgbClr val="000000">
                      <a:alpha val="43137"/>
                    </a:srgbClr>
                  </a:outerShdw>
                </a:effectLst>
                <a:latin typeface="Algerian" pitchFamily="82" charset="0"/>
              </a:rPr>
              <a:t>CONCLUSION:</a:t>
            </a: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257800295"/>
              </p:ext>
            </p:extLst>
          </p:nvPr>
        </p:nvGraphicFramePr>
        <p:xfrm>
          <a:off x="0" y="1253820"/>
          <a:ext cx="9454166" cy="5255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1" name="Picture 1"/>
          <p:cNvPicPr>
            <a:picLocks noChangeAspect="1" noChangeArrowheads="1"/>
          </p:cNvPicPr>
          <p:nvPr/>
        </p:nvPicPr>
        <p:blipFill>
          <a:blip r:embed="rId7"/>
          <a:srcRect/>
          <a:stretch>
            <a:fillRect/>
          </a:stretch>
        </p:blipFill>
        <p:spPr bwMode="auto">
          <a:xfrm>
            <a:off x="8675630" y="1507820"/>
            <a:ext cx="3097270" cy="32038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obliqueBottomRight"/>
            <a:lightRig rig="threePt" dir="t"/>
          </a:scene3d>
        </p:spPr>
      </p:pic>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7150B8-14F5-FA08-94AA-BEF30580A907}"/>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3135312" y="797278"/>
            <a:ext cx="5921375" cy="5263444"/>
          </a:xfrm>
          <a:prstGeom prst="rect">
            <a:avLst/>
          </a:prstGeom>
        </p:spPr>
      </p:pic>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554777412"/>
              </p:ext>
            </p:extLst>
          </p:nvPr>
        </p:nvGraphicFramePr>
        <p:xfrm>
          <a:off x="155575" y="1697366"/>
          <a:ext cx="7653111" cy="41083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338" name="AutoShape 2" descr="Image result for e health care management syste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4344" name="AutoShape 8" descr="Image result for e health care management syste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4345" name="Picture 9"/>
          <p:cNvPicPr>
            <a:picLocks noChangeAspect="1" noChangeArrowheads="1"/>
          </p:cNvPicPr>
          <p:nvPr/>
        </p:nvPicPr>
        <p:blipFill>
          <a:blip r:embed="rId7"/>
          <a:srcRect/>
          <a:stretch>
            <a:fillRect/>
          </a:stretch>
        </p:blipFill>
        <p:spPr bwMode="auto">
          <a:xfrm>
            <a:off x="8161169" y="2160092"/>
            <a:ext cx="3631396" cy="2537815"/>
          </a:xfrm>
          <a:prstGeom prst="rect">
            <a:avLst/>
          </a:prstGeom>
          <a:ln>
            <a:noFill/>
          </a:ln>
          <a:effectLst>
            <a:outerShdw blurRad="292100" dist="139700" dir="2700000" algn="tl" rotWithShape="0">
              <a:srgbClr val="333333">
                <a:alpha val="65000"/>
              </a:srgbClr>
            </a:outerShdw>
            <a:reflection blurRad="6350" stA="52000" endA="300" endPos="35000" dir="5400000" sy="-100000" algn="bl" rotWithShape="0"/>
          </a:effectLst>
        </p:spPr>
      </p:pic>
      <p:sp>
        <p:nvSpPr>
          <p:cNvPr id="2" name="Title 1"/>
          <p:cNvSpPr>
            <a:spLocks noGrp="1"/>
          </p:cNvSpPr>
          <p:nvPr>
            <p:ph type="title"/>
          </p:nvPr>
        </p:nvSpPr>
        <p:spPr>
          <a:xfrm>
            <a:off x="3241675" y="442685"/>
            <a:ext cx="10972800" cy="1219200"/>
          </a:xfrm>
          <a:noFill/>
        </p:spPr>
        <p:txBody>
          <a:bodyPr>
            <a:normAutofit/>
          </a:bodyPr>
          <a:lstStyle/>
          <a:p>
            <a:r>
              <a:rPr lang="en-US" sz="5400" b="1" i="1" dirty="0">
                <a:solidFill>
                  <a:schemeClr val="accent1">
                    <a:lumMod val="60000"/>
                    <a:lumOff val="40000"/>
                  </a:schemeClr>
                </a:solidFill>
                <a:effectLst>
                  <a:outerShdw blurRad="38100" dist="38100" dir="2700000" algn="tl">
                    <a:srgbClr val="000000">
                      <a:alpha val="43137"/>
                    </a:srgbClr>
                  </a:outerShdw>
                </a:effectLst>
                <a:latin typeface="Algerian" pitchFamily="82" charset="0"/>
              </a:rPr>
              <a:t>INTRODUCTION:</a:t>
            </a:r>
          </a:p>
        </p:txBody>
      </p:sp>
    </p:spTree>
    <p:extLst>
      <p:ext uri="{BB962C8B-B14F-4D97-AF65-F5344CB8AC3E}">
        <p14:creationId xmlns:p14="http://schemas.microsoft.com/office/powerpoint/2010/main" val="2590717101"/>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43EFF-1132-4DD1-8E91-CF770C9C17C6}"/>
              </a:ext>
            </a:extLst>
          </p:cNvPr>
          <p:cNvPicPr>
            <a:picLocks noChangeAspect="1"/>
          </p:cNvPicPr>
          <p:nvPr/>
        </p:nvPicPr>
        <p:blipFill>
          <a:blip r:embed="rId2"/>
          <a:stretch>
            <a:fillRect/>
          </a:stretch>
        </p:blipFill>
        <p:spPr>
          <a:xfrm>
            <a:off x="7767964" y="1792300"/>
            <a:ext cx="4075370" cy="3076647"/>
          </a:xfrm>
          <a:prstGeom prst="rect">
            <a:avLst/>
          </a:prstGeom>
          <a:ln>
            <a:noFill/>
          </a:ln>
          <a:effectLst>
            <a:outerShdw blurRad="76200" dir="13500000" sy="23000" kx="1200000" algn="br" rotWithShape="0">
              <a:prstClr val="black">
                <a:alpha val="20000"/>
              </a:prstClr>
            </a:outerShdw>
            <a:reflection blurRad="6350" stA="50000" endA="275" endPos="40000" dist="101600" dir="5400000" sy="-100000" algn="bl" rotWithShape="0"/>
          </a:effectLst>
        </p:spPr>
      </p:pic>
      <p:sp>
        <p:nvSpPr>
          <p:cNvPr id="3" name="Title 2"/>
          <p:cNvSpPr>
            <a:spLocks noGrp="1"/>
          </p:cNvSpPr>
          <p:nvPr>
            <p:ph type="title"/>
          </p:nvPr>
        </p:nvSpPr>
        <p:spPr>
          <a:xfrm>
            <a:off x="2830133" y="244930"/>
            <a:ext cx="10972800" cy="1219200"/>
          </a:xfrm>
        </p:spPr>
        <p:txBody>
          <a:bodyPr>
            <a:normAutofit/>
          </a:bodyPr>
          <a:lstStyle/>
          <a:p>
            <a:r>
              <a:rPr lang="en-US" sz="5400" b="1" i="1" dirty="0">
                <a:solidFill>
                  <a:schemeClr val="accent1">
                    <a:lumMod val="60000"/>
                    <a:lumOff val="40000"/>
                  </a:schemeClr>
                </a:solidFill>
                <a:effectLst>
                  <a:outerShdw blurRad="38100" dist="38100" dir="2700000" algn="tl">
                    <a:srgbClr val="000000">
                      <a:alpha val="43137"/>
                    </a:srgbClr>
                  </a:outerShdw>
                </a:effectLst>
                <a:latin typeface="Algerian" pitchFamily="82" charset="0"/>
              </a:rPr>
              <a:t>EXISTING SYSTEM:</a:t>
            </a:r>
          </a:p>
        </p:txBody>
      </p:sp>
      <p:graphicFrame>
        <p:nvGraphicFramePr>
          <p:cNvPr id="5" name="Diagram 4"/>
          <p:cNvGraphicFramePr/>
          <p:nvPr>
            <p:extLst>
              <p:ext uri="{D42A27DB-BD31-4B8C-83A1-F6EECF244321}">
                <p14:modId xmlns:p14="http://schemas.microsoft.com/office/powerpoint/2010/main" val="2056213537"/>
              </p:ext>
            </p:extLst>
          </p:nvPr>
        </p:nvGraphicFramePr>
        <p:xfrm>
          <a:off x="170090" y="1305479"/>
          <a:ext cx="7319282" cy="4050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3341567"/>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520070" y="119230"/>
            <a:ext cx="10868681" cy="1246495"/>
          </a:xfrm>
          <a:prstGeom prst="rect">
            <a:avLst/>
          </a:prstGeom>
        </p:spPr>
        <p:txBody>
          <a:bodyPr wrap="none">
            <a:spAutoFit/>
          </a:bodyPr>
          <a:lstStyle/>
          <a:p>
            <a:pPr>
              <a:lnSpc>
                <a:spcPct val="150000"/>
              </a:lnSpc>
            </a:pPr>
            <a:r>
              <a:rPr lang="en-US" sz="5000" b="1" i="1" dirty="0">
                <a:solidFill>
                  <a:schemeClr val="accent1">
                    <a:lumMod val="60000"/>
                    <a:lumOff val="40000"/>
                  </a:schemeClr>
                </a:solidFill>
                <a:effectLst>
                  <a:outerShdw blurRad="38100" dist="38100" dir="2700000" algn="tl">
                    <a:srgbClr val="000000">
                      <a:alpha val="43137"/>
                    </a:srgbClr>
                  </a:outerShdw>
                </a:effectLst>
                <a:latin typeface="Algerian" pitchFamily="82" charset="0"/>
                <a:ea typeface="Times New Roman" panose="02020603050405020304" pitchFamily="18" charset="0"/>
                <a:cs typeface="Times New Roman" panose="02020603050405020304" pitchFamily="18" charset="0"/>
              </a:rPr>
              <a:t>DRAWBACKS OF PRESENT SYSTEM:- </a:t>
            </a:r>
            <a:endParaRPr lang="en-US" sz="5000" i="1" dirty="0">
              <a:solidFill>
                <a:schemeClr val="accent1">
                  <a:lumMod val="60000"/>
                  <a:lumOff val="40000"/>
                </a:schemeClr>
              </a:solidFill>
              <a:effectLst>
                <a:outerShdw blurRad="38100" dist="38100" dir="2700000" algn="tl">
                  <a:srgbClr val="000000">
                    <a:alpha val="43137"/>
                  </a:srgbClr>
                </a:outerShdw>
              </a:effectLst>
              <a:latin typeface="Algerian" pitchFamily="82" charset="0"/>
              <a:ea typeface="Calibri" panose="020F0502020204030204" pitchFamily="34" charset="0"/>
              <a:cs typeface="Times New Roman" panose="02020603050405020304" pitchFamily="18" charset="0"/>
            </a:endParaRPr>
          </a:p>
        </p:txBody>
      </p:sp>
      <p:pic>
        <p:nvPicPr>
          <p:cNvPr id="6" name="Picture 10"/>
          <p:cNvPicPr>
            <a:picLocks noChangeAspect="1" noChangeArrowheads="1"/>
          </p:cNvPicPr>
          <p:nvPr/>
        </p:nvPicPr>
        <p:blipFill>
          <a:blip r:embed="rId2"/>
          <a:srcRect/>
          <a:stretch>
            <a:fillRect/>
          </a:stretch>
        </p:blipFill>
        <p:spPr bwMode="auto">
          <a:xfrm>
            <a:off x="8151267" y="1882869"/>
            <a:ext cx="3798240" cy="2511346"/>
          </a:xfrm>
          <a:prstGeom prst="roundRect">
            <a:avLst>
              <a:gd name="adj" fmla="val 0"/>
            </a:avLst>
          </a:prstGeom>
          <a:solidFill>
            <a:srgbClr val="FFFFFF">
              <a:shade val="85000"/>
            </a:srgbClr>
          </a:solidFill>
          <a:ln>
            <a:noFill/>
          </a:ln>
          <a:effectLst>
            <a:reflection blurRad="12700" stA="38000" endPos="28000" dist="5000" dir="5400000" sy="-100000" algn="bl" rotWithShape="0"/>
          </a:effectLst>
          <a:scene3d>
            <a:camera prst="isometricOffAxis1Right"/>
            <a:lightRig rig="threePt" dir="t"/>
          </a:scene3d>
        </p:spPr>
      </p:pic>
      <p:graphicFrame>
        <p:nvGraphicFramePr>
          <p:cNvPr id="7" name="Diagram 6"/>
          <p:cNvGraphicFramePr/>
          <p:nvPr>
            <p:extLst>
              <p:ext uri="{D42A27DB-BD31-4B8C-83A1-F6EECF244321}">
                <p14:modId xmlns:p14="http://schemas.microsoft.com/office/powerpoint/2010/main" val="105398987"/>
              </p:ext>
            </p:extLst>
          </p:nvPr>
        </p:nvGraphicFramePr>
        <p:xfrm>
          <a:off x="329180" y="1191554"/>
          <a:ext cx="7653111" cy="4108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3009282"/>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E82A-7A2A-4AD1-B767-A9049D9A5A87}"/>
              </a:ext>
            </a:extLst>
          </p:cNvPr>
          <p:cNvSpPr>
            <a:spLocks noGrp="1"/>
          </p:cNvSpPr>
          <p:nvPr>
            <p:ph type="title"/>
          </p:nvPr>
        </p:nvSpPr>
        <p:spPr>
          <a:xfrm>
            <a:off x="495957" y="334354"/>
            <a:ext cx="10396882" cy="1210962"/>
          </a:xfrm>
        </p:spPr>
        <p:txBody>
          <a:bodyPr>
            <a:noAutofit/>
          </a:bodyPr>
          <a:lstStyle/>
          <a:p>
            <a:pPr algn="l"/>
            <a:r>
              <a:rPr lang="en-US" sz="5400" b="1" i="1" dirty="0">
                <a:solidFill>
                  <a:schemeClr val="accent1">
                    <a:lumMod val="60000"/>
                    <a:lumOff val="40000"/>
                  </a:schemeClr>
                </a:solidFill>
                <a:effectLst>
                  <a:outerShdw blurRad="38100" dist="38100" dir="2700000" algn="tl">
                    <a:srgbClr val="000000">
                      <a:alpha val="43137"/>
                    </a:srgbClr>
                  </a:outerShdw>
                </a:effectLst>
                <a:latin typeface="Algerian" pitchFamily="82" charset="0"/>
                <a:cs typeface="Times New Roman" panose="02020603050405020304" pitchFamily="18" charset="0"/>
              </a:rPr>
              <a:t>PROPOSED SYSTEM:</a:t>
            </a:r>
            <a:br>
              <a:rPr lang="en-US" sz="5400" b="1" i="1" dirty="0">
                <a:solidFill>
                  <a:schemeClr val="accent1">
                    <a:lumMod val="60000"/>
                    <a:lumOff val="40000"/>
                  </a:schemeClr>
                </a:solidFill>
                <a:effectLst>
                  <a:outerShdw blurRad="38100" dist="38100" dir="2700000" algn="tl">
                    <a:srgbClr val="000000">
                      <a:alpha val="43137"/>
                    </a:srgbClr>
                  </a:outerShdw>
                </a:effectLst>
                <a:latin typeface="Algerian" pitchFamily="82" charset="0"/>
              </a:rPr>
            </a:br>
            <a:endParaRPr lang="en-US" sz="5400" b="1" i="1" dirty="0">
              <a:solidFill>
                <a:schemeClr val="accent1">
                  <a:lumMod val="60000"/>
                  <a:lumOff val="40000"/>
                </a:schemeClr>
              </a:solidFill>
              <a:effectLst>
                <a:outerShdw blurRad="38100" dist="38100" dir="2700000" algn="tl">
                  <a:srgbClr val="000000">
                    <a:alpha val="43137"/>
                  </a:srgbClr>
                </a:outerShdw>
              </a:effectLst>
              <a:latin typeface="Algerian" pitchFamily="82"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39483225"/>
              </p:ext>
            </p:extLst>
          </p:nvPr>
        </p:nvGraphicFramePr>
        <p:xfrm>
          <a:off x="-174171" y="1253233"/>
          <a:ext cx="9295118" cy="430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265" name="Picture 1"/>
          <p:cNvPicPr>
            <a:picLocks noChangeAspect="1" noChangeArrowheads="1"/>
          </p:cNvPicPr>
          <p:nvPr/>
        </p:nvPicPr>
        <p:blipFill>
          <a:blip r:embed="rId7"/>
          <a:srcRect/>
          <a:stretch>
            <a:fillRect/>
          </a:stretch>
        </p:blipFill>
        <p:spPr bwMode="auto">
          <a:xfrm>
            <a:off x="8324193" y="420710"/>
            <a:ext cx="3371850" cy="2249213"/>
          </a:xfrm>
          <a:prstGeom prst="rect">
            <a:avLst/>
          </a:prstGeom>
          <a:ln>
            <a:noFill/>
          </a:ln>
          <a:effectLst>
            <a:outerShdw blurRad="292100" dist="139700" dir="2700000" algn="tl" rotWithShape="0">
              <a:srgbClr val="333333">
                <a:alpha val="65000"/>
              </a:srgbClr>
            </a:outerShdw>
            <a:softEdge rad="317500"/>
          </a:effectLst>
          <a:scene3d>
            <a:camera prst="perspectiveLeft"/>
            <a:lightRig rig="threePt" dir="t"/>
          </a:scene3d>
          <a:sp3d>
            <a:bevelT prst="slope"/>
          </a:sp3d>
        </p:spPr>
      </p:pic>
      <p:pic>
        <p:nvPicPr>
          <p:cNvPr id="1026" name="Picture 2"/>
          <p:cNvPicPr>
            <a:picLocks noChangeAspect="1" noChangeArrowheads="1"/>
          </p:cNvPicPr>
          <p:nvPr/>
        </p:nvPicPr>
        <p:blipFill>
          <a:blip r:embed="rId8"/>
          <a:srcRect/>
          <a:stretch>
            <a:fillRect/>
          </a:stretch>
        </p:blipFill>
        <p:spPr bwMode="auto">
          <a:xfrm>
            <a:off x="7984901" y="3109329"/>
            <a:ext cx="3608111" cy="3115239"/>
          </a:xfrm>
          <a:prstGeom prst="rect">
            <a:avLst/>
          </a:prstGeom>
          <a:noFill/>
          <a:ln w="9525">
            <a:noFill/>
            <a:miter lim="800000"/>
            <a:headEnd/>
            <a:tailEnd/>
          </a:ln>
          <a:effectLst>
            <a:glow rad="139700">
              <a:schemeClr val="accent1">
                <a:satMod val="175000"/>
                <a:alpha val="40000"/>
              </a:schemeClr>
            </a:glow>
          </a:effectLst>
          <a:scene3d>
            <a:camera prst="perspectiveHeroicExtremeLeftFacing"/>
            <a:lightRig rig="threePt" dir="t"/>
          </a:scene3d>
        </p:spPr>
      </p:pic>
    </p:spTree>
    <p:extLst>
      <p:ext uri="{BB962C8B-B14F-4D97-AF65-F5344CB8AC3E}">
        <p14:creationId xmlns:p14="http://schemas.microsoft.com/office/powerpoint/2010/main" val="54964119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398845565"/>
              </p:ext>
            </p:extLst>
          </p:nvPr>
        </p:nvGraphicFramePr>
        <p:xfrm>
          <a:off x="875123" y="437881"/>
          <a:ext cx="10715862" cy="4559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1533548"/>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266700"/>
            <a:ext cx="11099027" cy="634821"/>
          </a:xfrm>
        </p:spPr>
        <p:txBody>
          <a:bodyPr>
            <a:normAutofit fontScale="90000"/>
          </a:bodyPr>
          <a:lstStyle/>
          <a:p>
            <a:r>
              <a:rPr lang="en-US" sz="4400" b="1" dirty="0">
                <a:solidFill>
                  <a:schemeClr val="accent1">
                    <a:lumMod val="60000"/>
                    <a:lumOff val="40000"/>
                  </a:schemeClr>
                </a:solidFill>
                <a:effectLst/>
                <a:latin typeface="Algerian" pitchFamily="82" charset="0"/>
              </a:rPr>
              <a:t>Software and Hardware requirement:</a:t>
            </a:r>
          </a:p>
        </p:txBody>
      </p:sp>
      <p:sp>
        <p:nvSpPr>
          <p:cNvPr id="3" name="Content Placeholder 2"/>
          <p:cNvSpPr>
            <a:spLocks noGrp="1"/>
          </p:cNvSpPr>
          <p:nvPr>
            <p:ph idx="1"/>
          </p:nvPr>
        </p:nvSpPr>
        <p:spPr>
          <a:xfrm>
            <a:off x="798490" y="1219200"/>
            <a:ext cx="10402910" cy="3632200"/>
          </a:xfrm>
        </p:spPr>
        <p:txBody>
          <a:bodyPr>
            <a:normAutofit fontScale="85000" lnSpcReduction="20000"/>
          </a:bodyPr>
          <a:lstStyle/>
          <a:p>
            <a:pPr marL="0" indent="0">
              <a:buNone/>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Hardware requirements:</a:t>
            </a:r>
          </a:p>
          <a:p>
            <a:pPr marL="0" indent="0">
              <a:buNone/>
            </a:pPr>
            <a:endParaRPr lang="en-US" sz="2800" b="1" dirty="0">
              <a:effectLst>
                <a:outerShdw blurRad="38100" dist="38100" dir="2700000" algn="tl">
                  <a:srgbClr val="000000">
                    <a:alpha val="43137"/>
                  </a:srgbClr>
                </a:outerShdw>
              </a:effectLst>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Clr>
                <a:schemeClr val="tx1"/>
              </a:buClr>
              <a:buNone/>
            </a:pPr>
            <a:endParaRPr lang="en-US" sz="3200" dirty="0">
              <a:latin typeface="Times New Roman" pitchFamily="18" charset="0"/>
              <a:cs typeface="Times New Roman" pitchFamily="18" charset="0"/>
            </a:endParaRPr>
          </a:p>
          <a:p>
            <a:pPr marL="0" indent="0">
              <a:buNone/>
            </a:pPr>
            <a:endParaRPr lang="en-US" sz="2800"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a:p>
            <a:pPr marL="0" indent="0">
              <a:buNone/>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Software requirements:</a:t>
            </a:r>
          </a:p>
          <a:p>
            <a:pPr marL="0" indent="0">
              <a:buNone/>
            </a:pPr>
            <a:r>
              <a:rPr lang="en-US" sz="2000" dirty="0">
                <a:latin typeface="Times New Roman" pitchFamily="18" charset="0"/>
                <a:cs typeface="Times New Roman" pitchFamily="18" charset="0"/>
              </a:rPr>
              <a:t> </a:t>
            </a:r>
            <a:endParaRPr lang="en-US" sz="28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graphicFrame>
        <p:nvGraphicFramePr>
          <p:cNvPr id="7" name="Diagram 6"/>
          <p:cNvGraphicFramePr/>
          <p:nvPr>
            <p:extLst>
              <p:ext uri="{D42A27DB-BD31-4B8C-83A1-F6EECF244321}">
                <p14:modId xmlns:p14="http://schemas.microsoft.com/office/powerpoint/2010/main" val="1835729568"/>
              </p:ext>
            </p:extLst>
          </p:nvPr>
        </p:nvGraphicFramePr>
        <p:xfrm>
          <a:off x="1330938" y="1874728"/>
          <a:ext cx="10187189" cy="1635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2884215592"/>
              </p:ext>
            </p:extLst>
          </p:nvPr>
        </p:nvGraphicFramePr>
        <p:xfrm>
          <a:off x="1828800" y="4635500"/>
          <a:ext cx="8115300" cy="1473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997824" y="65732"/>
            <a:ext cx="3822701" cy="1109018"/>
          </a:xfrm>
        </p:spPr>
        <p:txBody>
          <a:bodyPr>
            <a:normAutofit/>
          </a:bodyPr>
          <a:lstStyle/>
          <a:p>
            <a:r>
              <a:rPr lang="en-US" sz="4800" b="1" dirty="0">
                <a:solidFill>
                  <a:schemeClr val="accent1">
                    <a:lumMod val="60000"/>
                    <a:lumOff val="40000"/>
                  </a:schemeClr>
                </a:solidFill>
                <a:latin typeface="Algerian" pitchFamily="82" charset="0"/>
              </a:rPr>
              <a:t>FLOWCHART:</a:t>
            </a:r>
            <a:endParaRPr lang="en-US" b="1" dirty="0">
              <a:solidFill>
                <a:schemeClr val="accent1">
                  <a:lumMod val="60000"/>
                  <a:lumOff val="40000"/>
                </a:schemeClr>
              </a:solidFill>
              <a:latin typeface="Algerian" pitchFamily="82" charset="0"/>
            </a:endParaRPr>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441" t="6746" r="27715" b="8135"/>
          <a:stretch/>
        </p:blipFill>
        <p:spPr bwMode="auto">
          <a:xfrm>
            <a:off x="2438703" y="1"/>
            <a:ext cx="5196115" cy="6857999"/>
          </a:xfrm>
          <a:prstGeom prst="rect">
            <a:avLst/>
          </a:prstGeom>
          <a:solidFill>
            <a:schemeClr val="accent1">
              <a:lumMod val="40000"/>
              <a:lumOff val="60000"/>
            </a:schemeClr>
          </a:solidFill>
          <a:ln>
            <a:noFill/>
          </a:ln>
          <a:effectLst>
            <a:outerShdw blurRad="292100" dist="139700" dir="2700000" algn="tl" rotWithShape="0">
              <a:srgbClr val="333333">
                <a:alpha val="65000"/>
              </a:srgbClr>
            </a:outerShdw>
          </a:effectLst>
        </p:spPr>
      </p:pic>
      <p:sp>
        <p:nvSpPr>
          <p:cNvPr id="5" name="TextBox 4"/>
          <p:cNvSpPr txBox="1"/>
          <p:nvPr/>
        </p:nvSpPr>
        <p:spPr>
          <a:xfrm>
            <a:off x="8111067" y="3837285"/>
            <a:ext cx="476250" cy="307777"/>
          </a:xfrm>
          <a:prstGeom prst="rect">
            <a:avLst/>
          </a:prstGeom>
          <a:noFill/>
        </p:spPr>
        <p:txBody>
          <a:bodyPr wrap="square" rtlCol="0">
            <a:spAutoFit/>
          </a:bodyPr>
          <a:lstStyle/>
          <a:p>
            <a:r>
              <a:rPr lang="en-US" sz="1400" dirty="0"/>
              <a:t>Yes</a:t>
            </a:r>
          </a:p>
        </p:txBody>
      </p:sp>
      <p:sp>
        <p:nvSpPr>
          <p:cNvPr id="7" name="TextBox 6"/>
          <p:cNvSpPr txBox="1"/>
          <p:nvPr/>
        </p:nvSpPr>
        <p:spPr>
          <a:xfrm>
            <a:off x="8111067" y="2611419"/>
            <a:ext cx="1238250" cy="307777"/>
          </a:xfrm>
          <a:prstGeom prst="rect">
            <a:avLst/>
          </a:prstGeom>
          <a:noFill/>
        </p:spPr>
        <p:txBody>
          <a:bodyPr wrap="square" rtlCol="0">
            <a:spAutoFit/>
          </a:bodyPr>
          <a:lstStyle/>
          <a:p>
            <a:r>
              <a:rPr lang="en-US" sz="1400" dirty="0"/>
              <a:t>Yes</a:t>
            </a:r>
          </a:p>
        </p:txBody>
      </p:sp>
      <p:sp>
        <p:nvSpPr>
          <p:cNvPr id="8" name="TextBox 7"/>
          <p:cNvSpPr txBox="1"/>
          <p:nvPr/>
        </p:nvSpPr>
        <p:spPr>
          <a:xfrm>
            <a:off x="8140699" y="4663644"/>
            <a:ext cx="476250" cy="307777"/>
          </a:xfrm>
          <a:prstGeom prst="rect">
            <a:avLst/>
          </a:prstGeom>
          <a:noFill/>
        </p:spPr>
        <p:txBody>
          <a:bodyPr wrap="square" rtlCol="0">
            <a:spAutoFit/>
          </a:bodyPr>
          <a:lstStyle/>
          <a:p>
            <a:r>
              <a:rPr lang="en-US" sz="1400" i="1" dirty="0">
                <a:latin typeface="Times New Roman" pitchFamily="18" charset="0"/>
                <a:cs typeface="Times New Roman" pitchFamily="18" charset="0"/>
              </a:rPr>
              <a:t>No</a:t>
            </a:r>
          </a:p>
        </p:txBody>
      </p:sp>
      <p:cxnSp>
        <p:nvCxnSpPr>
          <p:cNvPr id="13" name="Straight Arrow Connector 12">
            <a:extLst>
              <a:ext uri="{FF2B5EF4-FFF2-40B4-BE49-F238E27FC236}">
                <a16:creationId xmlns:a16="http://schemas.microsoft.com/office/drawing/2014/main" id="{9678DAA6-6626-5FAB-934D-4ED1A1E60D17}"/>
              </a:ext>
            </a:extLst>
          </p:cNvPr>
          <p:cNvCxnSpPr>
            <a:cxnSpLocks/>
            <a:endCxn id="7" idx="1"/>
          </p:cNvCxnSpPr>
          <p:nvPr/>
        </p:nvCxnSpPr>
        <p:spPr>
          <a:xfrm>
            <a:off x="7776105" y="2765307"/>
            <a:ext cx="334962"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1C367870-A920-EF5B-D04E-C276CF5AB28D}"/>
              </a:ext>
            </a:extLst>
          </p:cNvPr>
          <p:cNvCxnSpPr>
            <a:cxnSpLocks/>
            <a:endCxn id="5" idx="1"/>
          </p:cNvCxnSpPr>
          <p:nvPr/>
        </p:nvCxnSpPr>
        <p:spPr>
          <a:xfrm>
            <a:off x="7686675" y="3991174"/>
            <a:ext cx="42439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143D9DEB-263E-C574-4F9F-1077977839D3}"/>
              </a:ext>
            </a:extLst>
          </p:cNvPr>
          <p:cNvCxnSpPr>
            <a:cxnSpLocks/>
          </p:cNvCxnSpPr>
          <p:nvPr/>
        </p:nvCxnSpPr>
        <p:spPr>
          <a:xfrm>
            <a:off x="7686675" y="4817533"/>
            <a:ext cx="42439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transition spd="slow">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3192</TotalTime>
  <Words>915</Words>
  <Application>Microsoft Office PowerPoint</Application>
  <PresentationFormat>Widescreen</PresentationFormat>
  <Paragraphs>104</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Algerian</vt:lpstr>
      <vt:lpstr>Arial</vt:lpstr>
      <vt:lpstr>Calibri</vt:lpstr>
      <vt:lpstr>Century Gothic</vt:lpstr>
      <vt:lpstr>Times New Roman</vt:lpstr>
      <vt:lpstr>Mesh</vt:lpstr>
      <vt:lpstr>MINOR PROJECT ON E-Healthcare Management system</vt:lpstr>
      <vt:lpstr>  Contents: </vt:lpstr>
      <vt:lpstr>INTRODUCTION:</vt:lpstr>
      <vt:lpstr>EXISTING SYSTEM:</vt:lpstr>
      <vt:lpstr>PowerPoint Presentation</vt:lpstr>
      <vt:lpstr>PROPOSED SYSTEM: </vt:lpstr>
      <vt:lpstr>PowerPoint Presentation</vt:lpstr>
      <vt:lpstr>Software and Hardware requirement:</vt:lpstr>
      <vt:lpstr>FLOWCHART:</vt:lpstr>
      <vt:lpstr>   packages :</vt:lpstr>
      <vt:lpstr>           MODULES:</vt:lpstr>
      <vt:lpstr>          Screenshots:</vt:lpstr>
      <vt:lpstr>PowerPoint Presentation</vt:lpstr>
      <vt:lpstr>PowerPoint Presentation</vt:lpstr>
      <vt:lpstr>PowerPoint Presentation</vt:lpstr>
      <vt:lpstr>PowerPoint Presentation</vt:lpstr>
      <vt:lpstr> </vt:lpstr>
      <vt:lpstr> </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dc:title>
  <cp:lastModifiedBy>Ritik Chauhan</cp:lastModifiedBy>
  <cp:revision>160</cp:revision>
  <dcterms:created xsi:type="dcterms:W3CDTF">2018-09-07T03:04:47Z</dcterms:created>
  <dcterms:modified xsi:type="dcterms:W3CDTF">2024-01-05T13:55:44Z</dcterms:modified>
</cp:coreProperties>
</file>